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1253" y="5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E59C44-A37C-4DCA-8D52-DA2839B5EF4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9FE59B-001A-4745-9104-F14AF58503E8}">
      <dgm:prSet phldrT="[Текст]"/>
      <dgm:spPr/>
      <dgm:t>
        <a:bodyPr/>
        <a:lstStyle/>
        <a:p>
          <a:r>
            <a:rPr lang="ru-RU" i="1" u="heavy" spc="-5" dirty="0" smtClean="0">
              <a:solidFill>
                <a:srgbClr val="454545"/>
              </a:solidFill>
              <a:uFill>
                <a:solidFill>
                  <a:srgbClr val="454545"/>
                </a:solidFill>
              </a:uFill>
              <a:latin typeface="Calibri"/>
              <a:cs typeface="Calibri"/>
            </a:rPr>
            <a:t>Программа</a:t>
          </a:r>
          <a:r>
            <a:rPr lang="ru-RU" i="1" u="heavy" spc="130" dirty="0" smtClean="0">
              <a:solidFill>
                <a:srgbClr val="454545"/>
              </a:solidFill>
              <a:uFill>
                <a:solidFill>
                  <a:srgbClr val="454545"/>
                </a:solidFill>
              </a:uFill>
              <a:latin typeface="Calibri"/>
              <a:cs typeface="Calibri"/>
            </a:rPr>
            <a:t> </a:t>
          </a:r>
          <a:r>
            <a:rPr lang="ru-RU" i="1" spc="-5" dirty="0" smtClean="0">
              <a:solidFill>
                <a:srgbClr val="454545"/>
              </a:solidFill>
              <a:latin typeface="Calibri"/>
              <a:cs typeface="Calibri"/>
            </a:rPr>
            <a:t>состоит</a:t>
          </a:r>
          <a:r>
            <a:rPr lang="ru-RU" i="1" spc="130" dirty="0" smtClean="0">
              <a:solidFill>
                <a:srgbClr val="454545"/>
              </a:solidFill>
              <a:latin typeface="Calibri"/>
              <a:cs typeface="Calibri"/>
            </a:rPr>
            <a:t> </a:t>
          </a:r>
          <a:r>
            <a:rPr lang="ru-RU" i="1" spc="-5" dirty="0" smtClean="0">
              <a:solidFill>
                <a:srgbClr val="454545"/>
              </a:solidFill>
              <a:latin typeface="Calibri"/>
              <a:cs typeface="Calibri"/>
            </a:rPr>
            <a:t>из</a:t>
          </a:r>
          <a:r>
            <a:rPr lang="ru-RU" i="1" spc="150" dirty="0" smtClean="0">
              <a:solidFill>
                <a:srgbClr val="454545"/>
              </a:solidFill>
              <a:latin typeface="Calibri"/>
              <a:cs typeface="Calibri"/>
            </a:rPr>
            <a:t> </a:t>
          </a:r>
          <a:r>
            <a:rPr lang="ru-RU" i="1" spc="-10" dirty="0" smtClean="0">
              <a:solidFill>
                <a:srgbClr val="454545"/>
              </a:solidFill>
              <a:latin typeface="Calibri"/>
              <a:cs typeface="Calibri"/>
            </a:rPr>
            <a:t>двух</a:t>
          </a:r>
          <a:r>
            <a:rPr lang="ru-RU" i="1" spc="135" dirty="0" smtClean="0">
              <a:solidFill>
                <a:srgbClr val="454545"/>
              </a:solidFill>
              <a:latin typeface="Calibri"/>
              <a:cs typeface="Calibri"/>
            </a:rPr>
            <a:t> </a:t>
          </a:r>
          <a:r>
            <a:rPr lang="ru-RU" i="1" spc="-50" dirty="0" smtClean="0">
              <a:solidFill>
                <a:srgbClr val="454545"/>
              </a:solidFill>
              <a:latin typeface="Calibri"/>
              <a:cs typeface="Calibri"/>
            </a:rPr>
            <a:t>частей</a:t>
          </a:r>
          <a:r>
            <a:rPr lang="ru-RU" i="1" spc="-50" dirty="0" smtClean="0">
              <a:solidFill>
                <a:srgbClr val="454545"/>
              </a:solidFill>
              <a:latin typeface="Trebuchet MS"/>
              <a:cs typeface="Trebuchet MS"/>
            </a:rPr>
            <a:t>:</a:t>
          </a:r>
          <a:endParaRPr lang="ru-RU" dirty="0"/>
        </a:p>
      </dgm:t>
    </dgm:pt>
    <dgm:pt modelId="{BE4927DC-3836-4F74-AC5A-503DBDEB83CA}" type="parTrans" cxnId="{082117BE-EE86-412F-8C67-1FD40552E2B0}">
      <dgm:prSet/>
      <dgm:spPr/>
      <dgm:t>
        <a:bodyPr/>
        <a:lstStyle/>
        <a:p>
          <a:endParaRPr lang="ru-RU"/>
        </a:p>
      </dgm:t>
    </dgm:pt>
    <dgm:pt modelId="{7BBCCAD1-E20C-4AF3-B8D8-496161AB49DC}" type="sibTrans" cxnId="{082117BE-EE86-412F-8C67-1FD40552E2B0}">
      <dgm:prSet/>
      <dgm:spPr/>
      <dgm:t>
        <a:bodyPr/>
        <a:lstStyle/>
        <a:p>
          <a:endParaRPr lang="ru-RU"/>
        </a:p>
      </dgm:t>
    </dgm:pt>
    <dgm:pt modelId="{52647C03-192E-4A14-8129-DAB7BF6BBC0A}">
      <dgm:prSet phldrT="[Текст]"/>
      <dgm:spPr/>
      <dgm:t>
        <a:bodyPr/>
        <a:lstStyle/>
        <a:p>
          <a:r>
            <a:rPr lang="ru-RU" dirty="0" smtClean="0"/>
            <a:t>Обязательная часть   (занимает 90%от её общего объёма) </a:t>
          </a:r>
          <a:endParaRPr lang="ru-RU" dirty="0"/>
        </a:p>
      </dgm:t>
    </dgm:pt>
    <dgm:pt modelId="{CBFD360C-F8A8-4D3E-B890-964368596E26}" type="parTrans" cxnId="{39A031D2-82F3-43A7-B2AC-1C5EE456A66C}">
      <dgm:prSet/>
      <dgm:spPr/>
      <dgm:t>
        <a:bodyPr/>
        <a:lstStyle/>
        <a:p>
          <a:endParaRPr lang="ru-RU"/>
        </a:p>
      </dgm:t>
    </dgm:pt>
    <dgm:pt modelId="{C3C38C87-A452-4337-A3EC-2AB381039E90}" type="sibTrans" cxnId="{39A031D2-82F3-43A7-B2AC-1C5EE456A66C}">
      <dgm:prSet/>
      <dgm:spPr/>
      <dgm:t>
        <a:bodyPr/>
        <a:lstStyle/>
        <a:p>
          <a:endParaRPr lang="ru-RU"/>
        </a:p>
      </dgm:t>
    </dgm:pt>
    <dgm:pt modelId="{2CE05051-7699-4213-AF5D-B41C8D7121E8}">
      <dgm:prSet phldrT="[Текст]"/>
      <dgm:spPr/>
      <dgm:t>
        <a:bodyPr/>
        <a:lstStyle/>
        <a:p>
          <a:r>
            <a:rPr lang="ru-RU" dirty="0" smtClean="0"/>
            <a:t> Вариативная часть (часть, формируемая участниками образовательных отношений  - занимает 10%)</a:t>
          </a:r>
          <a:endParaRPr lang="ru-RU" dirty="0"/>
        </a:p>
      </dgm:t>
    </dgm:pt>
    <dgm:pt modelId="{9B484026-DEC1-480B-9007-8A62F787AFF0}" type="parTrans" cxnId="{0A41545E-9B45-48C0-AB48-034F036E2DBB}">
      <dgm:prSet/>
      <dgm:spPr/>
      <dgm:t>
        <a:bodyPr/>
        <a:lstStyle/>
        <a:p>
          <a:endParaRPr lang="ru-RU"/>
        </a:p>
      </dgm:t>
    </dgm:pt>
    <dgm:pt modelId="{314E310C-5395-4782-9960-190637361F22}" type="sibTrans" cxnId="{0A41545E-9B45-48C0-AB48-034F036E2DBB}">
      <dgm:prSet/>
      <dgm:spPr/>
      <dgm:t>
        <a:bodyPr/>
        <a:lstStyle/>
        <a:p>
          <a:endParaRPr lang="ru-RU"/>
        </a:p>
      </dgm:t>
    </dgm:pt>
    <dgm:pt modelId="{C1707A4F-3218-437A-B5AE-1F02E4523956}" type="pres">
      <dgm:prSet presAssocID="{25E59C44-A37C-4DCA-8D52-DA2839B5EF4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C66C6D4-2259-4C1C-823E-560B86ECEF2D}" type="pres">
      <dgm:prSet presAssocID="{759FE59B-001A-4745-9104-F14AF58503E8}" presName="hierRoot1" presStyleCnt="0"/>
      <dgm:spPr/>
    </dgm:pt>
    <dgm:pt modelId="{C925EA63-0E75-4213-8714-A70863FB73F5}" type="pres">
      <dgm:prSet presAssocID="{759FE59B-001A-4745-9104-F14AF58503E8}" presName="composite" presStyleCnt="0"/>
      <dgm:spPr/>
    </dgm:pt>
    <dgm:pt modelId="{BE5636E7-064E-4DEF-A152-1C59D592F1E9}" type="pres">
      <dgm:prSet presAssocID="{759FE59B-001A-4745-9104-F14AF58503E8}" presName="background" presStyleLbl="node0" presStyleIdx="0" presStyleCnt="1"/>
      <dgm:spPr/>
    </dgm:pt>
    <dgm:pt modelId="{D04BF682-4E12-4695-972B-C826A12BEE78}" type="pres">
      <dgm:prSet presAssocID="{759FE59B-001A-4745-9104-F14AF58503E8}" presName="text" presStyleLbl="fgAcc0" presStyleIdx="0" presStyleCnt="1" custScaleX="129890" custScaleY="1431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58FCB6-4162-4642-AD43-349E2C48F4AC}" type="pres">
      <dgm:prSet presAssocID="{759FE59B-001A-4745-9104-F14AF58503E8}" presName="hierChild2" presStyleCnt="0"/>
      <dgm:spPr/>
    </dgm:pt>
    <dgm:pt modelId="{31BB2EA8-EB19-4E62-944C-AE7E5E69BA31}" type="pres">
      <dgm:prSet presAssocID="{CBFD360C-F8A8-4D3E-B890-964368596E26}" presName="Name10" presStyleLbl="parChTrans1D2" presStyleIdx="0" presStyleCnt="2"/>
      <dgm:spPr/>
      <dgm:t>
        <a:bodyPr/>
        <a:lstStyle/>
        <a:p>
          <a:endParaRPr lang="ru-RU"/>
        </a:p>
      </dgm:t>
    </dgm:pt>
    <dgm:pt modelId="{88A35B32-69C2-46CA-A0F6-48A4440493EA}" type="pres">
      <dgm:prSet presAssocID="{52647C03-192E-4A14-8129-DAB7BF6BBC0A}" presName="hierRoot2" presStyleCnt="0"/>
      <dgm:spPr/>
    </dgm:pt>
    <dgm:pt modelId="{3585C055-F295-4138-8296-285FA1EA4E2D}" type="pres">
      <dgm:prSet presAssocID="{52647C03-192E-4A14-8129-DAB7BF6BBC0A}" presName="composite2" presStyleCnt="0"/>
      <dgm:spPr/>
    </dgm:pt>
    <dgm:pt modelId="{472C62DD-3B62-45C6-A2E6-7B5A99C28562}" type="pres">
      <dgm:prSet presAssocID="{52647C03-192E-4A14-8129-DAB7BF6BBC0A}" presName="background2" presStyleLbl="node2" presStyleIdx="0" presStyleCnt="2"/>
      <dgm:spPr/>
    </dgm:pt>
    <dgm:pt modelId="{2805FAFA-FC6D-4E98-AD21-53087899AFF1}" type="pres">
      <dgm:prSet presAssocID="{52647C03-192E-4A14-8129-DAB7BF6BBC0A}" presName="text2" presStyleLbl="fgAcc2" presStyleIdx="0" presStyleCnt="2" custScaleX="129912" custScaleY="1334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60E678-68A4-40AB-9D44-581AF647DCA8}" type="pres">
      <dgm:prSet presAssocID="{52647C03-192E-4A14-8129-DAB7BF6BBC0A}" presName="hierChild3" presStyleCnt="0"/>
      <dgm:spPr/>
    </dgm:pt>
    <dgm:pt modelId="{F6337CE7-58F9-4032-A2C6-0ACC7E6E6988}" type="pres">
      <dgm:prSet presAssocID="{9B484026-DEC1-480B-9007-8A62F787AFF0}" presName="Name10" presStyleLbl="parChTrans1D2" presStyleIdx="1" presStyleCnt="2"/>
      <dgm:spPr/>
      <dgm:t>
        <a:bodyPr/>
        <a:lstStyle/>
        <a:p>
          <a:endParaRPr lang="ru-RU"/>
        </a:p>
      </dgm:t>
    </dgm:pt>
    <dgm:pt modelId="{7DBCBE16-2E8D-403D-9B6F-3CF0166F9C75}" type="pres">
      <dgm:prSet presAssocID="{2CE05051-7699-4213-AF5D-B41C8D7121E8}" presName="hierRoot2" presStyleCnt="0"/>
      <dgm:spPr/>
    </dgm:pt>
    <dgm:pt modelId="{3F836A97-DD9C-4635-9F67-C3DAA8EA36C9}" type="pres">
      <dgm:prSet presAssocID="{2CE05051-7699-4213-AF5D-B41C8D7121E8}" presName="composite2" presStyleCnt="0"/>
      <dgm:spPr/>
    </dgm:pt>
    <dgm:pt modelId="{54616BC2-BAE4-4901-8E87-B72ADA6A4BBD}" type="pres">
      <dgm:prSet presAssocID="{2CE05051-7699-4213-AF5D-B41C8D7121E8}" presName="background2" presStyleLbl="node2" presStyleIdx="1" presStyleCnt="2"/>
      <dgm:spPr/>
    </dgm:pt>
    <dgm:pt modelId="{C3217BA8-DDFB-461D-98FD-2B2649771145}" type="pres">
      <dgm:prSet presAssocID="{2CE05051-7699-4213-AF5D-B41C8D7121E8}" presName="text2" presStyleLbl="fgAcc2" presStyleIdx="1" presStyleCnt="2" custScaleX="136511" custScaleY="1287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742196-50CA-4A56-BE7E-6D0CFA5528E9}" type="pres">
      <dgm:prSet presAssocID="{2CE05051-7699-4213-AF5D-B41C8D7121E8}" presName="hierChild3" presStyleCnt="0"/>
      <dgm:spPr/>
    </dgm:pt>
  </dgm:ptLst>
  <dgm:cxnLst>
    <dgm:cxn modelId="{A402A278-3D64-4257-B2C1-8143DA7603CB}" type="presOf" srcId="{25E59C44-A37C-4DCA-8D52-DA2839B5EF40}" destId="{C1707A4F-3218-437A-B5AE-1F02E4523956}" srcOrd="0" destOrd="0" presId="urn:microsoft.com/office/officeart/2005/8/layout/hierarchy1"/>
    <dgm:cxn modelId="{F2BF369D-00A6-40DF-81BF-597F12B64AFE}" type="presOf" srcId="{52647C03-192E-4A14-8129-DAB7BF6BBC0A}" destId="{2805FAFA-FC6D-4E98-AD21-53087899AFF1}" srcOrd="0" destOrd="0" presId="urn:microsoft.com/office/officeart/2005/8/layout/hierarchy1"/>
    <dgm:cxn modelId="{082117BE-EE86-412F-8C67-1FD40552E2B0}" srcId="{25E59C44-A37C-4DCA-8D52-DA2839B5EF40}" destId="{759FE59B-001A-4745-9104-F14AF58503E8}" srcOrd="0" destOrd="0" parTransId="{BE4927DC-3836-4F74-AC5A-503DBDEB83CA}" sibTransId="{7BBCCAD1-E20C-4AF3-B8D8-496161AB49DC}"/>
    <dgm:cxn modelId="{39A031D2-82F3-43A7-B2AC-1C5EE456A66C}" srcId="{759FE59B-001A-4745-9104-F14AF58503E8}" destId="{52647C03-192E-4A14-8129-DAB7BF6BBC0A}" srcOrd="0" destOrd="0" parTransId="{CBFD360C-F8A8-4D3E-B890-964368596E26}" sibTransId="{C3C38C87-A452-4337-A3EC-2AB381039E90}"/>
    <dgm:cxn modelId="{8A64A47E-6217-48FA-94BE-502A1503FFC7}" type="presOf" srcId="{2CE05051-7699-4213-AF5D-B41C8D7121E8}" destId="{C3217BA8-DDFB-461D-98FD-2B2649771145}" srcOrd="0" destOrd="0" presId="urn:microsoft.com/office/officeart/2005/8/layout/hierarchy1"/>
    <dgm:cxn modelId="{0A41545E-9B45-48C0-AB48-034F036E2DBB}" srcId="{759FE59B-001A-4745-9104-F14AF58503E8}" destId="{2CE05051-7699-4213-AF5D-B41C8D7121E8}" srcOrd="1" destOrd="0" parTransId="{9B484026-DEC1-480B-9007-8A62F787AFF0}" sibTransId="{314E310C-5395-4782-9960-190637361F22}"/>
    <dgm:cxn modelId="{8C051B44-AFEE-4DFA-B6A5-0A868D27B2E9}" type="presOf" srcId="{9B484026-DEC1-480B-9007-8A62F787AFF0}" destId="{F6337CE7-58F9-4032-A2C6-0ACC7E6E6988}" srcOrd="0" destOrd="0" presId="urn:microsoft.com/office/officeart/2005/8/layout/hierarchy1"/>
    <dgm:cxn modelId="{955D7B9F-0712-4C47-95C1-C9CF8F06BB21}" type="presOf" srcId="{759FE59B-001A-4745-9104-F14AF58503E8}" destId="{D04BF682-4E12-4695-972B-C826A12BEE78}" srcOrd="0" destOrd="0" presId="urn:microsoft.com/office/officeart/2005/8/layout/hierarchy1"/>
    <dgm:cxn modelId="{CB81957C-6872-4381-A8F5-B9758FCD7D6A}" type="presOf" srcId="{CBFD360C-F8A8-4D3E-B890-964368596E26}" destId="{31BB2EA8-EB19-4E62-944C-AE7E5E69BA31}" srcOrd="0" destOrd="0" presId="urn:microsoft.com/office/officeart/2005/8/layout/hierarchy1"/>
    <dgm:cxn modelId="{A252C870-44E8-4E09-8346-6D401653DA66}" type="presParOf" srcId="{C1707A4F-3218-437A-B5AE-1F02E4523956}" destId="{7C66C6D4-2259-4C1C-823E-560B86ECEF2D}" srcOrd="0" destOrd="0" presId="urn:microsoft.com/office/officeart/2005/8/layout/hierarchy1"/>
    <dgm:cxn modelId="{B2EAA374-D555-4CE8-89D3-88EE7170C958}" type="presParOf" srcId="{7C66C6D4-2259-4C1C-823E-560B86ECEF2D}" destId="{C925EA63-0E75-4213-8714-A70863FB73F5}" srcOrd="0" destOrd="0" presId="urn:microsoft.com/office/officeart/2005/8/layout/hierarchy1"/>
    <dgm:cxn modelId="{6119DFFE-C77E-4BD9-9BB9-D5823D36DA93}" type="presParOf" srcId="{C925EA63-0E75-4213-8714-A70863FB73F5}" destId="{BE5636E7-064E-4DEF-A152-1C59D592F1E9}" srcOrd="0" destOrd="0" presId="urn:microsoft.com/office/officeart/2005/8/layout/hierarchy1"/>
    <dgm:cxn modelId="{4579DC87-B2E0-4F97-A6CE-3D6C979E41A4}" type="presParOf" srcId="{C925EA63-0E75-4213-8714-A70863FB73F5}" destId="{D04BF682-4E12-4695-972B-C826A12BEE78}" srcOrd="1" destOrd="0" presId="urn:microsoft.com/office/officeart/2005/8/layout/hierarchy1"/>
    <dgm:cxn modelId="{DCAAB08B-24DA-47C7-8838-C583E5CA358F}" type="presParOf" srcId="{7C66C6D4-2259-4C1C-823E-560B86ECEF2D}" destId="{0458FCB6-4162-4642-AD43-349E2C48F4AC}" srcOrd="1" destOrd="0" presId="urn:microsoft.com/office/officeart/2005/8/layout/hierarchy1"/>
    <dgm:cxn modelId="{4367D590-C848-48B2-9648-BA8581E3BCEA}" type="presParOf" srcId="{0458FCB6-4162-4642-AD43-349E2C48F4AC}" destId="{31BB2EA8-EB19-4E62-944C-AE7E5E69BA31}" srcOrd="0" destOrd="0" presId="urn:microsoft.com/office/officeart/2005/8/layout/hierarchy1"/>
    <dgm:cxn modelId="{46BCE17B-1B1D-475D-8CFF-5895519FFF68}" type="presParOf" srcId="{0458FCB6-4162-4642-AD43-349E2C48F4AC}" destId="{88A35B32-69C2-46CA-A0F6-48A4440493EA}" srcOrd="1" destOrd="0" presId="urn:microsoft.com/office/officeart/2005/8/layout/hierarchy1"/>
    <dgm:cxn modelId="{970AD555-3A51-4835-8833-BF7A81C853D6}" type="presParOf" srcId="{88A35B32-69C2-46CA-A0F6-48A4440493EA}" destId="{3585C055-F295-4138-8296-285FA1EA4E2D}" srcOrd="0" destOrd="0" presId="urn:microsoft.com/office/officeart/2005/8/layout/hierarchy1"/>
    <dgm:cxn modelId="{85FE8795-8767-48E5-A310-DCC2374DD97C}" type="presParOf" srcId="{3585C055-F295-4138-8296-285FA1EA4E2D}" destId="{472C62DD-3B62-45C6-A2E6-7B5A99C28562}" srcOrd="0" destOrd="0" presId="urn:microsoft.com/office/officeart/2005/8/layout/hierarchy1"/>
    <dgm:cxn modelId="{1AD5D8BF-3020-4E37-95DA-0C1C5409F7EA}" type="presParOf" srcId="{3585C055-F295-4138-8296-285FA1EA4E2D}" destId="{2805FAFA-FC6D-4E98-AD21-53087899AFF1}" srcOrd="1" destOrd="0" presId="urn:microsoft.com/office/officeart/2005/8/layout/hierarchy1"/>
    <dgm:cxn modelId="{38E8E6BC-CB8E-4517-B75F-8E6F8DAD7096}" type="presParOf" srcId="{88A35B32-69C2-46CA-A0F6-48A4440493EA}" destId="{3C60E678-68A4-40AB-9D44-581AF647DCA8}" srcOrd="1" destOrd="0" presId="urn:microsoft.com/office/officeart/2005/8/layout/hierarchy1"/>
    <dgm:cxn modelId="{997DF140-10EB-4EDC-B2C3-B14910F75B15}" type="presParOf" srcId="{0458FCB6-4162-4642-AD43-349E2C48F4AC}" destId="{F6337CE7-58F9-4032-A2C6-0ACC7E6E6988}" srcOrd="2" destOrd="0" presId="urn:microsoft.com/office/officeart/2005/8/layout/hierarchy1"/>
    <dgm:cxn modelId="{533065C1-4B68-46C0-92E7-25B4E9EED3B1}" type="presParOf" srcId="{0458FCB6-4162-4642-AD43-349E2C48F4AC}" destId="{7DBCBE16-2E8D-403D-9B6F-3CF0166F9C75}" srcOrd="3" destOrd="0" presId="urn:microsoft.com/office/officeart/2005/8/layout/hierarchy1"/>
    <dgm:cxn modelId="{EDF75E0D-300D-4AF6-86F0-8BECCDD6FCAF}" type="presParOf" srcId="{7DBCBE16-2E8D-403D-9B6F-3CF0166F9C75}" destId="{3F836A97-DD9C-4635-9F67-C3DAA8EA36C9}" srcOrd="0" destOrd="0" presId="urn:microsoft.com/office/officeart/2005/8/layout/hierarchy1"/>
    <dgm:cxn modelId="{FEA054A4-3497-49E2-98FC-46C55048AED5}" type="presParOf" srcId="{3F836A97-DD9C-4635-9F67-C3DAA8EA36C9}" destId="{54616BC2-BAE4-4901-8E87-B72ADA6A4BBD}" srcOrd="0" destOrd="0" presId="urn:microsoft.com/office/officeart/2005/8/layout/hierarchy1"/>
    <dgm:cxn modelId="{9A5661EC-FDCA-4E88-AF70-4D0C48576042}" type="presParOf" srcId="{3F836A97-DD9C-4635-9F67-C3DAA8EA36C9}" destId="{C3217BA8-DDFB-461D-98FD-2B2649771145}" srcOrd="1" destOrd="0" presId="urn:microsoft.com/office/officeart/2005/8/layout/hierarchy1"/>
    <dgm:cxn modelId="{C2670E9B-A397-4B76-9A4E-D3704B0536F9}" type="presParOf" srcId="{7DBCBE16-2E8D-403D-9B6F-3CF0166F9C75}" destId="{E5742196-50CA-4A56-BE7E-6D0CFA5528E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337CE7-58F9-4032-A2C6-0ACC7E6E6988}">
      <dsp:nvSpPr>
        <dsp:cNvPr id="0" name=""/>
        <dsp:cNvSpPr/>
      </dsp:nvSpPr>
      <dsp:spPr>
        <a:xfrm>
          <a:off x="3967527" y="2414284"/>
          <a:ext cx="2016471" cy="7709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5395"/>
              </a:lnTo>
              <a:lnTo>
                <a:pt x="2016471" y="525395"/>
              </a:lnTo>
              <a:lnTo>
                <a:pt x="2016471" y="7709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BB2EA8-EB19-4E62-944C-AE7E5E69BA31}">
      <dsp:nvSpPr>
        <dsp:cNvPr id="0" name=""/>
        <dsp:cNvSpPr/>
      </dsp:nvSpPr>
      <dsp:spPr>
        <a:xfrm>
          <a:off x="1863588" y="2414284"/>
          <a:ext cx="2103938" cy="770973"/>
        </a:xfrm>
        <a:custGeom>
          <a:avLst/>
          <a:gdLst/>
          <a:ahLst/>
          <a:cxnLst/>
          <a:rect l="0" t="0" r="0" b="0"/>
          <a:pathLst>
            <a:path>
              <a:moveTo>
                <a:pt x="2103938" y="0"/>
              </a:moveTo>
              <a:lnTo>
                <a:pt x="2103938" y="525395"/>
              </a:lnTo>
              <a:lnTo>
                <a:pt x="0" y="525395"/>
              </a:lnTo>
              <a:lnTo>
                <a:pt x="0" y="7709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5636E7-064E-4DEF-A152-1C59D592F1E9}">
      <dsp:nvSpPr>
        <dsp:cNvPr id="0" name=""/>
        <dsp:cNvSpPr/>
      </dsp:nvSpPr>
      <dsp:spPr>
        <a:xfrm>
          <a:off x="2245892" y="3790"/>
          <a:ext cx="3443269" cy="24104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4BF682-4E12-4695-972B-C826A12BEE78}">
      <dsp:nvSpPr>
        <dsp:cNvPr id="0" name=""/>
        <dsp:cNvSpPr/>
      </dsp:nvSpPr>
      <dsp:spPr>
        <a:xfrm>
          <a:off x="2540438" y="283609"/>
          <a:ext cx="3443269" cy="24104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i="1" u="heavy" kern="1200" spc="-5" dirty="0" smtClean="0">
              <a:solidFill>
                <a:srgbClr val="454545"/>
              </a:solidFill>
              <a:uFill>
                <a:solidFill>
                  <a:srgbClr val="454545"/>
                </a:solidFill>
              </a:uFill>
              <a:latin typeface="Calibri"/>
              <a:cs typeface="Calibri"/>
            </a:rPr>
            <a:t>Программа</a:t>
          </a:r>
          <a:r>
            <a:rPr lang="ru-RU" sz="2200" i="1" u="heavy" kern="1200" spc="130" dirty="0" smtClean="0">
              <a:solidFill>
                <a:srgbClr val="454545"/>
              </a:solidFill>
              <a:uFill>
                <a:solidFill>
                  <a:srgbClr val="454545"/>
                </a:solidFill>
              </a:uFill>
              <a:latin typeface="Calibri"/>
              <a:cs typeface="Calibri"/>
            </a:rPr>
            <a:t> </a:t>
          </a:r>
          <a:r>
            <a:rPr lang="ru-RU" sz="2200" i="1" kern="1200" spc="-5" dirty="0" smtClean="0">
              <a:solidFill>
                <a:srgbClr val="454545"/>
              </a:solidFill>
              <a:latin typeface="Calibri"/>
              <a:cs typeface="Calibri"/>
            </a:rPr>
            <a:t>состоит</a:t>
          </a:r>
          <a:r>
            <a:rPr lang="ru-RU" sz="2200" i="1" kern="1200" spc="130" dirty="0" smtClean="0">
              <a:solidFill>
                <a:srgbClr val="454545"/>
              </a:solidFill>
              <a:latin typeface="Calibri"/>
              <a:cs typeface="Calibri"/>
            </a:rPr>
            <a:t> </a:t>
          </a:r>
          <a:r>
            <a:rPr lang="ru-RU" sz="2200" i="1" kern="1200" spc="-5" dirty="0" smtClean="0">
              <a:solidFill>
                <a:srgbClr val="454545"/>
              </a:solidFill>
              <a:latin typeface="Calibri"/>
              <a:cs typeface="Calibri"/>
            </a:rPr>
            <a:t>из</a:t>
          </a:r>
          <a:r>
            <a:rPr lang="ru-RU" sz="2200" i="1" kern="1200" spc="150" dirty="0" smtClean="0">
              <a:solidFill>
                <a:srgbClr val="454545"/>
              </a:solidFill>
              <a:latin typeface="Calibri"/>
              <a:cs typeface="Calibri"/>
            </a:rPr>
            <a:t> </a:t>
          </a:r>
          <a:r>
            <a:rPr lang="ru-RU" sz="2200" i="1" kern="1200" spc="-10" dirty="0" smtClean="0">
              <a:solidFill>
                <a:srgbClr val="454545"/>
              </a:solidFill>
              <a:latin typeface="Calibri"/>
              <a:cs typeface="Calibri"/>
            </a:rPr>
            <a:t>двух</a:t>
          </a:r>
          <a:r>
            <a:rPr lang="ru-RU" sz="2200" i="1" kern="1200" spc="135" dirty="0" smtClean="0">
              <a:solidFill>
                <a:srgbClr val="454545"/>
              </a:solidFill>
              <a:latin typeface="Calibri"/>
              <a:cs typeface="Calibri"/>
            </a:rPr>
            <a:t> </a:t>
          </a:r>
          <a:r>
            <a:rPr lang="ru-RU" sz="2200" i="1" kern="1200" spc="-50" dirty="0" smtClean="0">
              <a:solidFill>
                <a:srgbClr val="454545"/>
              </a:solidFill>
              <a:latin typeface="Calibri"/>
              <a:cs typeface="Calibri"/>
            </a:rPr>
            <a:t>частей</a:t>
          </a:r>
          <a:r>
            <a:rPr lang="ru-RU" sz="2200" i="1" kern="1200" spc="-50" dirty="0" smtClean="0">
              <a:solidFill>
                <a:srgbClr val="454545"/>
              </a:solidFill>
              <a:latin typeface="Trebuchet MS"/>
              <a:cs typeface="Trebuchet MS"/>
            </a:rPr>
            <a:t>:</a:t>
          </a:r>
          <a:endParaRPr lang="ru-RU" sz="2200" kern="1200" dirty="0"/>
        </a:p>
      </dsp:txBody>
      <dsp:txXfrm>
        <a:off x="2611039" y="354210"/>
        <a:ext cx="3302067" cy="2269291"/>
      </dsp:txXfrm>
    </dsp:sp>
    <dsp:sp modelId="{472C62DD-3B62-45C6-A2E6-7B5A99C28562}">
      <dsp:nvSpPr>
        <dsp:cNvPr id="0" name=""/>
        <dsp:cNvSpPr/>
      </dsp:nvSpPr>
      <dsp:spPr>
        <a:xfrm>
          <a:off x="141662" y="3185257"/>
          <a:ext cx="3443852" cy="22461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05FAFA-FC6D-4E98-AD21-53087899AFF1}">
      <dsp:nvSpPr>
        <dsp:cNvPr id="0" name=""/>
        <dsp:cNvSpPr/>
      </dsp:nvSpPr>
      <dsp:spPr>
        <a:xfrm>
          <a:off x="436207" y="3465076"/>
          <a:ext cx="3443852" cy="22461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Обязательная часть   (занимает 90%от её общего объёма) </a:t>
          </a:r>
          <a:endParaRPr lang="ru-RU" sz="2200" kern="1200" dirty="0"/>
        </a:p>
      </dsp:txBody>
      <dsp:txXfrm>
        <a:off x="501994" y="3530863"/>
        <a:ext cx="3312278" cy="2114559"/>
      </dsp:txXfrm>
    </dsp:sp>
    <dsp:sp modelId="{54616BC2-BAE4-4901-8E87-B72ADA6A4BBD}">
      <dsp:nvSpPr>
        <dsp:cNvPr id="0" name=""/>
        <dsp:cNvSpPr/>
      </dsp:nvSpPr>
      <dsp:spPr>
        <a:xfrm>
          <a:off x="4174606" y="3185257"/>
          <a:ext cx="3618786" cy="21678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217BA8-DDFB-461D-98FD-2B2649771145}">
      <dsp:nvSpPr>
        <dsp:cNvPr id="0" name=""/>
        <dsp:cNvSpPr/>
      </dsp:nvSpPr>
      <dsp:spPr>
        <a:xfrm>
          <a:off x="4469151" y="3465076"/>
          <a:ext cx="3618786" cy="21678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 Вариативная часть (часть, формируемая участниками образовательных отношений  - занимает 10%)</a:t>
          </a:r>
          <a:endParaRPr lang="ru-RU" sz="2200" kern="1200" dirty="0"/>
        </a:p>
      </dsp:txBody>
      <dsp:txXfrm>
        <a:off x="4532645" y="3528570"/>
        <a:ext cx="3491798" cy="20408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11/14/2023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11/14/2023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11/14/2023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26" Type="http://schemas.openxmlformats.org/officeDocument/2006/relationships/image" Target="../media/image62.png"/><Relationship Id="rId3" Type="http://schemas.openxmlformats.org/officeDocument/2006/relationships/image" Target="../media/image39.png"/><Relationship Id="rId21" Type="http://schemas.openxmlformats.org/officeDocument/2006/relationships/image" Target="../media/image57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5" Type="http://schemas.openxmlformats.org/officeDocument/2006/relationships/image" Target="../media/image61.png"/><Relationship Id="rId33" Type="http://schemas.openxmlformats.org/officeDocument/2006/relationships/image" Target="../media/image37.png"/><Relationship Id="rId2" Type="http://schemas.openxmlformats.org/officeDocument/2006/relationships/image" Target="../media/image38.png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29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24" Type="http://schemas.openxmlformats.org/officeDocument/2006/relationships/image" Target="../media/image60.png"/><Relationship Id="rId32" Type="http://schemas.openxmlformats.org/officeDocument/2006/relationships/image" Target="../media/image68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23" Type="http://schemas.openxmlformats.org/officeDocument/2006/relationships/image" Target="../media/image59.png"/><Relationship Id="rId28" Type="http://schemas.openxmlformats.org/officeDocument/2006/relationships/image" Target="../media/image64.png"/><Relationship Id="rId10" Type="http://schemas.openxmlformats.org/officeDocument/2006/relationships/image" Target="../media/image46.png"/><Relationship Id="rId19" Type="http://schemas.openxmlformats.org/officeDocument/2006/relationships/image" Target="../media/image55.png"/><Relationship Id="rId31" Type="http://schemas.openxmlformats.org/officeDocument/2006/relationships/image" Target="../media/image67.png"/><Relationship Id="rId4" Type="http://schemas.openxmlformats.org/officeDocument/2006/relationships/image" Target="../media/image40.jpeg"/><Relationship Id="rId9" Type="http://schemas.openxmlformats.org/officeDocument/2006/relationships/image" Target="../media/image45.png"/><Relationship Id="rId14" Type="http://schemas.openxmlformats.org/officeDocument/2006/relationships/image" Target="../media/image50.png"/><Relationship Id="rId22" Type="http://schemas.openxmlformats.org/officeDocument/2006/relationships/image" Target="../media/image58.png"/><Relationship Id="rId27" Type="http://schemas.openxmlformats.org/officeDocument/2006/relationships/image" Target="../media/image63.png"/><Relationship Id="rId30" Type="http://schemas.openxmlformats.org/officeDocument/2006/relationships/image" Target="../media/image6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457200" y="1219200"/>
            <a:ext cx="8229600" cy="2004267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412115" marR="5080" indent="0" algn="ctr">
              <a:lnSpc>
                <a:spcPts val="4750"/>
              </a:lnSpc>
              <a:spcBef>
                <a:spcPts val="705"/>
              </a:spcBef>
              <a:buNone/>
            </a:pPr>
            <a:r>
              <a:rPr spc="-75" dirty="0"/>
              <a:t>КРАТКАЯ</a:t>
            </a:r>
            <a:r>
              <a:rPr spc="165" dirty="0"/>
              <a:t> </a:t>
            </a:r>
            <a:r>
              <a:rPr spc="-25" dirty="0"/>
              <a:t>ПРЕЗЕНТАЦИЯ </a:t>
            </a:r>
            <a:r>
              <a:rPr spc="-20" dirty="0"/>
              <a:t> </a:t>
            </a:r>
            <a:r>
              <a:rPr spc="-45" dirty="0"/>
              <a:t>ОБРАЗОВАТЕЛЬНОЙ</a:t>
            </a:r>
            <a:r>
              <a:rPr spc="185" dirty="0"/>
              <a:t> </a:t>
            </a:r>
            <a:r>
              <a:rPr spc="-25" dirty="0"/>
              <a:t>ПРОГРАММЫ</a:t>
            </a:r>
          </a:p>
          <a:p>
            <a:pPr marL="447040" indent="0" algn="ctr">
              <a:lnSpc>
                <a:spcPts val="4685"/>
              </a:lnSpc>
              <a:buNone/>
            </a:pPr>
            <a:r>
              <a:rPr spc="-35" dirty="0"/>
              <a:t>ДОШКОЛЬНОГО</a:t>
            </a:r>
            <a:r>
              <a:rPr spc="155" dirty="0"/>
              <a:t> </a:t>
            </a:r>
            <a:r>
              <a:rPr spc="-25" dirty="0"/>
              <a:t>ОБРАЗОВАНИЯ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22552" y="3593083"/>
            <a:ext cx="6548120" cy="1520544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90500" marR="183515" algn="ctr">
              <a:lnSpc>
                <a:spcPct val="100600"/>
              </a:lnSpc>
              <a:spcBef>
                <a:spcPts val="85"/>
              </a:spcBef>
              <a:tabLst>
                <a:tab pos="1960245" algn="l"/>
              </a:tabLst>
            </a:pPr>
            <a:r>
              <a:rPr lang="ru-RU" sz="2000" spc="-5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sz="2000" spc="-5" dirty="0" err="1" smtClean="0">
                <a:latin typeface="Times New Roman" pitchFamily="18" charset="0"/>
                <a:cs typeface="Times New Roman" pitchFamily="18" charset="0"/>
              </a:rPr>
              <a:t>униципального</a:t>
            </a:r>
            <a:r>
              <a:rPr lang="ru-RU" sz="20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5" dirty="0" err="1" smtClean="0">
                <a:latin typeface="Times New Roman" pitchFamily="18" charset="0"/>
                <a:cs typeface="Times New Roman" pitchFamily="18" charset="0"/>
              </a:rPr>
              <a:t>дошкольного</a:t>
            </a:r>
            <a:r>
              <a:rPr sz="2000" spc="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образовательного</a:t>
            </a:r>
            <a:r>
              <a:rPr sz="2000" spc="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5" dirty="0">
                <a:latin typeface="Times New Roman" pitchFamily="18" charset="0"/>
                <a:cs typeface="Times New Roman" pitchFamily="18" charset="0"/>
              </a:rPr>
              <a:t>бюджетного </a:t>
            </a:r>
            <a:r>
              <a:rPr sz="2000" spc="-3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учреждения</a:t>
            </a:r>
            <a:r>
              <a:rPr sz="2000" spc="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центра</a:t>
            </a:r>
            <a:r>
              <a:rPr sz="2000" spc="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развития</a:t>
            </a:r>
            <a:r>
              <a:rPr sz="2000" spc="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ребёнка</a:t>
            </a:r>
            <a:r>
              <a:rPr sz="2000" spc="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235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sz="20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5" dirty="0" smtClean="0">
                <a:latin typeface="Times New Roman" pitchFamily="18" charset="0"/>
                <a:cs typeface="Times New Roman" pitchFamily="18" charset="0"/>
              </a:rPr>
              <a:t>детского</a:t>
            </a:r>
            <a:r>
              <a:rPr lang="ru-RU" sz="2000" spc="-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 smtClean="0">
                <a:latin typeface="Times New Roman" pitchFamily="18" charset="0"/>
                <a:cs typeface="Times New Roman" pitchFamily="18" charset="0"/>
              </a:rPr>
              <a:t>сада</a:t>
            </a:r>
            <a:r>
              <a:rPr lang="ru-RU" sz="20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9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15" dirty="0" smtClean="0"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2000" spc="15" dirty="0" smtClean="0">
                <a:latin typeface="Times New Roman" pitchFamily="18" charset="0"/>
                <a:cs typeface="Times New Roman" pitchFamily="18" charset="0"/>
              </a:rPr>
              <a:t>107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12700" marR="5080" algn="ctr">
              <a:lnSpc>
                <a:spcPts val="2160"/>
              </a:lnSpc>
              <a:spcBef>
                <a:spcPts val="60"/>
              </a:spcBef>
            </a:pPr>
            <a:r>
              <a:rPr sz="2000" spc="-5" dirty="0">
                <a:latin typeface="Times New Roman" pitchFamily="18" charset="0"/>
                <a:cs typeface="Times New Roman" pitchFamily="18" charset="0"/>
              </a:rPr>
              <a:t>муниципального</a:t>
            </a:r>
            <a:r>
              <a:rPr sz="2000" spc="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образования</a:t>
            </a:r>
            <a:r>
              <a:rPr sz="2000" spc="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5" dirty="0">
                <a:latin typeface="Times New Roman" pitchFamily="18" charset="0"/>
                <a:cs typeface="Times New Roman" pitchFamily="18" charset="0"/>
              </a:rPr>
              <a:t>городской</a:t>
            </a:r>
            <a:r>
              <a:rPr sz="2000" spc="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округ</a:t>
            </a:r>
            <a:r>
              <a:rPr sz="2000" spc="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5" dirty="0">
                <a:latin typeface="Times New Roman" pitchFamily="18" charset="0"/>
                <a:cs typeface="Times New Roman" pitchFamily="18" charset="0"/>
              </a:rPr>
              <a:t>город-курорт</a:t>
            </a:r>
            <a:r>
              <a:rPr sz="2000" spc="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Сочи </a:t>
            </a:r>
            <a:r>
              <a:rPr sz="2000" spc="-3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Краснодарского</a:t>
            </a:r>
            <a:r>
              <a:rPr sz="2000" spc="10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края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3829" y="1916836"/>
            <a:ext cx="3552444" cy="4067555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0" y="1831975"/>
          <a:ext cx="9143999" cy="41370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03575"/>
                <a:gridCol w="1718310"/>
                <a:gridCol w="1833880"/>
                <a:gridCol w="2388234"/>
              </a:tblGrid>
              <a:tr h="689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8100">
                      <a:solidFill>
                        <a:srgbClr val="B71E42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8100">
                      <a:solidFill>
                        <a:srgbClr val="B71E42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8100">
                      <a:solidFill>
                        <a:srgbClr val="B71E42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8100">
                      <a:solidFill>
                        <a:srgbClr val="B71E42"/>
                      </a:solidFill>
                      <a:prstDash val="solid"/>
                    </a:lnT>
                  </a:tcPr>
                </a:tc>
              </a:tr>
              <a:tr h="288010"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576DA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Возраст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9525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576DA6"/>
                    </a:solidFill>
                  </a:tcPr>
                </a:tc>
                <a:tc>
                  <a:txBody>
                    <a:bodyPr/>
                    <a:lstStyle/>
                    <a:p>
                      <a:pPr marL="58483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b="1" spc="1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QR</a:t>
                      </a:r>
                      <a:r>
                        <a:rPr sz="1400" b="1" spc="-7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-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код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576DA6"/>
                    </a:solidFill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75603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576DA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510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r>
                        <a:rPr sz="2400" b="1" spc="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-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r>
                        <a:rPr sz="2400" b="1" spc="-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</a:t>
                      </a:r>
                      <a:r>
                        <a:rPr sz="2400" b="1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2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да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191770" marB="0">
                    <a:lnL w="9525">
                      <a:solidFill>
                        <a:srgbClr val="576DA6"/>
                      </a:solidFill>
                      <a:prstDash val="solid"/>
                    </a:lnL>
                    <a:lnR w="19050">
                      <a:solidFill>
                        <a:srgbClr val="576DA6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576DA6"/>
                      </a:solidFill>
                      <a:prstDash val="solid"/>
                    </a:lnB>
                    <a:solidFill>
                      <a:srgbClr val="BBC4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576DA6"/>
                      </a:solidFill>
                      <a:prstDash val="solid"/>
                    </a:lnL>
                    <a:lnR w="9525">
                      <a:solidFill>
                        <a:srgbClr val="576DA6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576DA6"/>
                      </a:solidFill>
                      <a:prstDash val="solid"/>
                    </a:lnB>
                    <a:solidFill>
                      <a:srgbClr val="BBC4D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576DA6"/>
                      </a:solidFill>
                      <a:prstDash val="solid"/>
                    </a:lnL>
                  </a:tcPr>
                </a:tc>
              </a:tr>
              <a:tr h="75603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576DA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510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r>
                        <a:rPr sz="2400" b="1" spc="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-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4</a:t>
                      </a:r>
                      <a:r>
                        <a:rPr sz="2400" b="1" spc="-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</a:t>
                      </a:r>
                      <a:r>
                        <a:rPr sz="2400" b="1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2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да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191770" marB="0">
                    <a:lnL w="9525">
                      <a:solidFill>
                        <a:srgbClr val="576DA6"/>
                      </a:solidFill>
                      <a:prstDash val="solid"/>
                    </a:lnL>
                    <a:lnR w="19050">
                      <a:solidFill>
                        <a:srgbClr val="576DA6"/>
                      </a:solidFill>
                      <a:prstDash val="solid"/>
                    </a:lnR>
                    <a:lnT w="9525">
                      <a:solidFill>
                        <a:srgbClr val="576DA6"/>
                      </a:solidFill>
                      <a:prstDash val="solid"/>
                    </a:lnT>
                    <a:lnB w="9525">
                      <a:solidFill>
                        <a:srgbClr val="576D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576DA6"/>
                      </a:solidFill>
                      <a:prstDash val="solid"/>
                    </a:lnL>
                    <a:lnR w="9525">
                      <a:solidFill>
                        <a:srgbClr val="576DA6"/>
                      </a:solidFill>
                      <a:prstDash val="solid"/>
                    </a:lnR>
                    <a:lnT w="9525">
                      <a:solidFill>
                        <a:srgbClr val="576DA6"/>
                      </a:solidFill>
                      <a:prstDash val="solid"/>
                    </a:lnT>
                    <a:lnB w="9525">
                      <a:solidFill>
                        <a:srgbClr val="576DA6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576DA6"/>
                      </a:solidFill>
                      <a:prstDash val="solid"/>
                    </a:lnL>
                  </a:tcPr>
                </a:tc>
              </a:tr>
              <a:tr h="75590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576DA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15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4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-5</a:t>
                      </a:r>
                      <a:r>
                        <a:rPr sz="2400" b="1" spc="-5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лет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192405" marB="0">
                    <a:lnL w="9525">
                      <a:solidFill>
                        <a:srgbClr val="576DA6"/>
                      </a:solidFill>
                      <a:prstDash val="solid"/>
                    </a:lnL>
                    <a:lnR w="19050">
                      <a:solidFill>
                        <a:srgbClr val="576DA6"/>
                      </a:solidFill>
                      <a:prstDash val="solid"/>
                    </a:lnR>
                    <a:lnT w="9525">
                      <a:solidFill>
                        <a:srgbClr val="576DA6"/>
                      </a:solidFill>
                      <a:prstDash val="solid"/>
                    </a:lnT>
                    <a:lnB w="9525">
                      <a:solidFill>
                        <a:srgbClr val="576DA6"/>
                      </a:solidFill>
                      <a:prstDash val="solid"/>
                    </a:lnB>
                    <a:solidFill>
                      <a:srgbClr val="BBC4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576DA6"/>
                      </a:solidFill>
                      <a:prstDash val="solid"/>
                    </a:lnL>
                    <a:lnR w="9525">
                      <a:solidFill>
                        <a:srgbClr val="576DA6"/>
                      </a:solidFill>
                      <a:prstDash val="solid"/>
                    </a:lnR>
                    <a:lnT w="9525">
                      <a:solidFill>
                        <a:srgbClr val="576DA6"/>
                      </a:solidFill>
                      <a:prstDash val="solid"/>
                    </a:lnT>
                    <a:lnB w="9525">
                      <a:solidFill>
                        <a:srgbClr val="576DA6"/>
                      </a:solidFill>
                      <a:prstDash val="solid"/>
                    </a:lnB>
                    <a:solidFill>
                      <a:srgbClr val="BBC4D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576DA6"/>
                      </a:solidFill>
                      <a:prstDash val="solid"/>
                    </a:lnL>
                  </a:tcPr>
                </a:tc>
              </a:tr>
              <a:tr h="75603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576DA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15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5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-6</a:t>
                      </a:r>
                      <a:r>
                        <a:rPr sz="2400" b="1" spc="-5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лет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192405" marB="0">
                    <a:lnL w="9525">
                      <a:solidFill>
                        <a:srgbClr val="576DA6"/>
                      </a:solidFill>
                      <a:prstDash val="solid"/>
                    </a:lnL>
                    <a:lnR w="19050">
                      <a:solidFill>
                        <a:srgbClr val="576DA6"/>
                      </a:solidFill>
                      <a:prstDash val="solid"/>
                    </a:lnR>
                    <a:lnT w="9525">
                      <a:solidFill>
                        <a:srgbClr val="576DA6"/>
                      </a:solidFill>
                      <a:prstDash val="solid"/>
                    </a:lnT>
                    <a:lnB w="9525">
                      <a:solidFill>
                        <a:srgbClr val="576D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576DA6"/>
                      </a:solidFill>
                      <a:prstDash val="solid"/>
                    </a:lnL>
                    <a:lnR w="9525">
                      <a:solidFill>
                        <a:srgbClr val="576DA6"/>
                      </a:solidFill>
                      <a:prstDash val="solid"/>
                    </a:lnR>
                    <a:lnT w="9525">
                      <a:solidFill>
                        <a:srgbClr val="576DA6"/>
                      </a:solidFill>
                      <a:prstDash val="solid"/>
                    </a:lnT>
                    <a:lnB w="9525">
                      <a:solidFill>
                        <a:srgbClr val="576DA6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576DA6"/>
                      </a:solidFill>
                      <a:prstDash val="solid"/>
                    </a:lnL>
                  </a:tcPr>
                </a:tc>
              </a:tr>
              <a:tr h="75601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576DA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20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6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-7</a:t>
                      </a:r>
                      <a:r>
                        <a:rPr sz="2400" b="1" spc="-5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лет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193040" marB="0">
                    <a:lnL w="9525">
                      <a:solidFill>
                        <a:srgbClr val="576DA6"/>
                      </a:solidFill>
                      <a:prstDash val="solid"/>
                    </a:lnL>
                    <a:lnR w="19050">
                      <a:solidFill>
                        <a:srgbClr val="576DA6"/>
                      </a:solidFill>
                      <a:prstDash val="solid"/>
                    </a:lnR>
                    <a:lnT w="9525">
                      <a:solidFill>
                        <a:srgbClr val="576DA6"/>
                      </a:solidFill>
                      <a:prstDash val="solid"/>
                    </a:lnT>
                    <a:lnB w="9525">
                      <a:solidFill>
                        <a:srgbClr val="576DA6"/>
                      </a:solidFill>
                      <a:prstDash val="solid"/>
                    </a:lnB>
                    <a:solidFill>
                      <a:srgbClr val="BBC4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576DA6"/>
                      </a:solidFill>
                      <a:prstDash val="solid"/>
                    </a:lnL>
                    <a:lnR w="9525">
                      <a:solidFill>
                        <a:srgbClr val="576DA6"/>
                      </a:solidFill>
                      <a:prstDash val="solid"/>
                    </a:lnR>
                    <a:lnT w="9525">
                      <a:solidFill>
                        <a:srgbClr val="576DA6"/>
                      </a:solidFill>
                      <a:prstDash val="solid"/>
                    </a:lnT>
                    <a:lnB w="9525">
                      <a:solidFill>
                        <a:srgbClr val="576DA6"/>
                      </a:solidFill>
                      <a:prstDash val="solid"/>
                    </a:lnB>
                    <a:solidFill>
                      <a:srgbClr val="BBC4D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576DA6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209800" y="762000"/>
            <a:ext cx="530606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20" dirty="0">
                <a:solidFill>
                  <a:schemeClr val="accent2">
                    <a:lumMod val="75000"/>
                  </a:schemeClr>
                </a:solidFill>
              </a:rPr>
              <a:t>Содержание</a:t>
            </a:r>
            <a:r>
              <a:rPr sz="3200" spc="12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sz="3200" spc="-5" dirty="0">
                <a:solidFill>
                  <a:schemeClr val="accent2">
                    <a:lumMod val="75000"/>
                  </a:schemeClr>
                </a:solidFill>
              </a:rPr>
              <a:t>образовательной</a:t>
            </a:r>
            <a:r>
              <a:rPr sz="3200" spc="85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sz="3200" spc="-35" dirty="0">
                <a:solidFill>
                  <a:schemeClr val="accent2">
                    <a:lumMod val="75000"/>
                  </a:schemeClr>
                </a:solidFill>
              </a:rPr>
              <a:t>области</a:t>
            </a:r>
            <a:r>
              <a:rPr sz="3200" spc="-35" dirty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:</a:t>
            </a: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98591" y="2276855"/>
            <a:ext cx="609600" cy="60960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98591" y="3002279"/>
            <a:ext cx="609600" cy="55626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06211" y="3717035"/>
            <a:ext cx="580643" cy="64770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487923" y="4509515"/>
            <a:ext cx="588263" cy="64770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519928" y="5228844"/>
            <a:ext cx="556260" cy="6477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3989" y="1847850"/>
            <a:ext cx="6571615" cy="0"/>
          </a:xfrm>
          <a:custGeom>
            <a:avLst/>
            <a:gdLst/>
            <a:ahLst/>
            <a:cxnLst/>
            <a:rect l="l" t="t" r="r" b="b"/>
            <a:pathLst>
              <a:path w="6571615">
                <a:moveTo>
                  <a:pt x="0" y="0"/>
                </a:moveTo>
                <a:lnTo>
                  <a:pt x="6571360" y="0"/>
                </a:lnTo>
              </a:path>
            </a:pathLst>
          </a:custGeom>
          <a:ln w="31750">
            <a:solidFill>
              <a:srgbClr val="B71E4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3275838" y="2204872"/>
            <a:ext cx="3552190" cy="756285"/>
          </a:xfrm>
          <a:custGeom>
            <a:avLst/>
            <a:gdLst/>
            <a:ahLst/>
            <a:cxnLst/>
            <a:rect l="l" t="t" r="r" b="b"/>
            <a:pathLst>
              <a:path w="3552190" h="756285">
                <a:moveTo>
                  <a:pt x="3551936" y="0"/>
                </a:moveTo>
                <a:lnTo>
                  <a:pt x="1718310" y="0"/>
                </a:lnTo>
                <a:lnTo>
                  <a:pt x="0" y="0"/>
                </a:lnTo>
                <a:lnTo>
                  <a:pt x="0" y="756005"/>
                </a:lnTo>
                <a:lnTo>
                  <a:pt x="1718310" y="756005"/>
                </a:lnTo>
                <a:lnTo>
                  <a:pt x="3551936" y="756005"/>
                </a:lnTo>
                <a:lnTo>
                  <a:pt x="3551936" y="0"/>
                </a:lnTo>
                <a:close/>
              </a:path>
            </a:pathLst>
          </a:custGeom>
          <a:solidFill>
            <a:srgbClr val="795FAE">
              <a:alpha val="1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3275838" y="3716807"/>
            <a:ext cx="3552190" cy="756285"/>
          </a:xfrm>
          <a:custGeom>
            <a:avLst/>
            <a:gdLst/>
            <a:ahLst/>
            <a:cxnLst/>
            <a:rect l="l" t="t" r="r" b="b"/>
            <a:pathLst>
              <a:path w="3552190" h="756285">
                <a:moveTo>
                  <a:pt x="3551936" y="0"/>
                </a:moveTo>
                <a:lnTo>
                  <a:pt x="1718310" y="0"/>
                </a:lnTo>
                <a:lnTo>
                  <a:pt x="0" y="0"/>
                </a:lnTo>
                <a:lnTo>
                  <a:pt x="0" y="756005"/>
                </a:lnTo>
                <a:lnTo>
                  <a:pt x="1718310" y="756005"/>
                </a:lnTo>
                <a:lnTo>
                  <a:pt x="3551936" y="756005"/>
                </a:lnTo>
                <a:lnTo>
                  <a:pt x="3551936" y="0"/>
                </a:lnTo>
                <a:close/>
              </a:path>
            </a:pathLst>
          </a:custGeom>
          <a:solidFill>
            <a:srgbClr val="795FAE">
              <a:alpha val="1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5" name="object 5"/>
          <p:cNvGrpSpPr/>
          <p:nvPr/>
        </p:nvGrpSpPr>
        <p:grpSpPr>
          <a:xfrm>
            <a:off x="3256788" y="1904110"/>
            <a:ext cx="3590290" cy="4093845"/>
            <a:chOff x="3256788" y="1904110"/>
            <a:chExt cx="3590290" cy="4093845"/>
          </a:xfrm>
        </p:grpSpPr>
        <p:sp>
          <p:nvSpPr>
            <p:cNvPr id="6" name="object 6"/>
            <p:cNvSpPr/>
            <p:nvPr/>
          </p:nvSpPr>
          <p:spPr>
            <a:xfrm>
              <a:off x="3275838" y="5228856"/>
              <a:ext cx="3552190" cy="756285"/>
            </a:xfrm>
            <a:custGeom>
              <a:avLst/>
              <a:gdLst/>
              <a:ahLst/>
              <a:cxnLst/>
              <a:rect l="l" t="t" r="r" b="b"/>
              <a:pathLst>
                <a:path w="3552190" h="756285">
                  <a:moveTo>
                    <a:pt x="3551936" y="0"/>
                  </a:moveTo>
                  <a:lnTo>
                    <a:pt x="1718310" y="0"/>
                  </a:lnTo>
                  <a:lnTo>
                    <a:pt x="0" y="0"/>
                  </a:lnTo>
                  <a:lnTo>
                    <a:pt x="0" y="756005"/>
                  </a:lnTo>
                  <a:lnTo>
                    <a:pt x="1718310" y="756005"/>
                  </a:lnTo>
                  <a:lnTo>
                    <a:pt x="3551936" y="756005"/>
                  </a:lnTo>
                  <a:lnTo>
                    <a:pt x="3551936" y="0"/>
                  </a:lnTo>
                  <a:close/>
                </a:path>
              </a:pathLst>
            </a:custGeom>
            <a:solidFill>
              <a:srgbClr val="795FA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4994148" y="1910460"/>
              <a:ext cx="0" cy="4081145"/>
            </a:xfrm>
            <a:custGeom>
              <a:avLst/>
              <a:gdLst/>
              <a:ahLst/>
              <a:cxnLst/>
              <a:rect l="l" t="t" r="r" b="b"/>
              <a:pathLst>
                <a:path h="4081145">
                  <a:moveTo>
                    <a:pt x="0" y="0"/>
                  </a:moveTo>
                  <a:lnTo>
                    <a:pt x="0" y="4080751"/>
                  </a:lnTo>
                </a:path>
              </a:pathLst>
            </a:custGeom>
            <a:ln w="12700">
              <a:solidFill>
                <a:srgbClr val="795FA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3269488" y="2204846"/>
              <a:ext cx="3564890" cy="0"/>
            </a:xfrm>
            <a:custGeom>
              <a:avLst/>
              <a:gdLst/>
              <a:ahLst/>
              <a:cxnLst/>
              <a:rect l="l" t="t" r="r" b="b"/>
              <a:pathLst>
                <a:path w="3564890">
                  <a:moveTo>
                    <a:pt x="0" y="0"/>
                  </a:moveTo>
                  <a:lnTo>
                    <a:pt x="3564763" y="0"/>
                  </a:lnTo>
                </a:path>
              </a:pathLst>
            </a:custGeom>
            <a:ln w="25400">
              <a:solidFill>
                <a:srgbClr val="795FA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3269488" y="1910460"/>
              <a:ext cx="3564890" cy="4081145"/>
            </a:xfrm>
            <a:custGeom>
              <a:avLst/>
              <a:gdLst/>
              <a:ahLst/>
              <a:cxnLst/>
              <a:rect l="l" t="t" r="r" b="b"/>
              <a:pathLst>
                <a:path w="3564890" h="4081145">
                  <a:moveTo>
                    <a:pt x="0" y="1050416"/>
                  </a:moveTo>
                  <a:lnTo>
                    <a:pt x="3564763" y="1050416"/>
                  </a:lnTo>
                </a:path>
                <a:path w="3564890" h="4081145">
                  <a:moveTo>
                    <a:pt x="0" y="1806447"/>
                  </a:moveTo>
                  <a:lnTo>
                    <a:pt x="3564763" y="1806447"/>
                  </a:lnTo>
                </a:path>
                <a:path w="3564890" h="4081145">
                  <a:moveTo>
                    <a:pt x="0" y="2562352"/>
                  </a:moveTo>
                  <a:lnTo>
                    <a:pt x="3564763" y="2562352"/>
                  </a:lnTo>
                </a:path>
                <a:path w="3564890" h="4081145">
                  <a:moveTo>
                    <a:pt x="0" y="3318382"/>
                  </a:moveTo>
                  <a:lnTo>
                    <a:pt x="3564763" y="3318382"/>
                  </a:lnTo>
                </a:path>
                <a:path w="3564890" h="4081145">
                  <a:moveTo>
                    <a:pt x="6350" y="0"/>
                  </a:moveTo>
                  <a:lnTo>
                    <a:pt x="6350" y="4080751"/>
                  </a:lnTo>
                </a:path>
                <a:path w="3564890" h="4081145">
                  <a:moveTo>
                    <a:pt x="3558413" y="0"/>
                  </a:moveTo>
                  <a:lnTo>
                    <a:pt x="3558413" y="4080751"/>
                  </a:lnTo>
                </a:path>
                <a:path w="3564890" h="4081145">
                  <a:moveTo>
                    <a:pt x="0" y="6350"/>
                  </a:moveTo>
                  <a:lnTo>
                    <a:pt x="3564763" y="6350"/>
                  </a:lnTo>
                </a:path>
                <a:path w="3564890" h="4081145">
                  <a:moveTo>
                    <a:pt x="0" y="4074401"/>
                  </a:moveTo>
                  <a:lnTo>
                    <a:pt x="3564763" y="4074401"/>
                  </a:lnTo>
                </a:path>
              </a:pathLst>
            </a:custGeom>
            <a:ln w="12700">
              <a:solidFill>
                <a:srgbClr val="795FA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21684" y="1910283"/>
            <a:ext cx="62674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881630"/>
                </a:solidFill>
                <a:latin typeface="Calibri"/>
                <a:cs typeface="Calibri"/>
              </a:rPr>
              <a:t>Возраст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66664" y="1910283"/>
            <a:ext cx="69215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160" dirty="0">
                <a:solidFill>
                  <a:srgbClr val="881630"/>
                </a:solidFill>
                <a:latin typeface="Trebuchet MS"/>
                <a:cs typeface="Trebuchet MS"/>
              </a:rPr>
              <a:t>QR</a:t>
            </a:r>
            <a:r>
              <a:rPr sz="1400" b="1" spc="-95" dirty="0">
                <a:solidFill>
                  <a:srgbClr val="881630"/>
                </a:solidFill>
                <a:latin typeface="Trebuchet MS"/>
                <a:cs typeface="Trebuchet MS"/>
              </a:rPr>
              <a:t> </a:t>
            </a:r>
            <a:r>
              <a:rPr sz="1400" b="1" spc="-30" dirty="0">
                <a:solidFill>
                  <a:srgbClr val="881630"/>
                </a:solidFill>
                <a:latin typeface="Trebuchet MS"/>
                <a:cs typeface="Trebuchet MS"/>
              </a:rPr>
              <a:t>-</a:t>
            </a:r>
            <a:r>
              <a:rPr sz="1400" b="1" spc="-30" dirty="0">
                <a:solidFill>
                  <a:srgbClr val="881630"/>
                </a:solidFill>
                <a:latin typeface="Calibri"/>
                <a:cs typeface="Calibri"/>
              </a:rPr>
              <a:t>код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67176" y="2384297"/>
            <a:ext cx="1138555" cy="3416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90" dirty="0">
                <a:solidFill>
                  <a:srgbClr val="881630"/>
                </a:solidFill>
                <a:latin typeface="Trebuchet MS"/>
                <a:cs typeface="Trebuchet MS"/>
              </a:rPr>
              <a:t>2</a:t>
            </a:r>
            <a:r>
              <a:rPr sz="2400" b="1" spc="-85" dirty="0">
                <a:solidFill>
                  <a:srgbClr val="881630"/>
                </a:solidFill>
                <a:latin typeface="Trebuchet MS"/>
                <a:cs typeface="Trebuchet MS"/>
              </a:rPr>
              <a:t>-3</a:t>
            </a:r>
            <a:r>
              <a:rPr sz="2400" b="1" spc="-60" dirty="0">
                <a:solidFill>
                  <a:srgbClr val="881630"/>
                </a:solidFill>
                <a:latin typeface="Trebuchet MS"/>
                <a:cs typeface="Trebuchet MS"/>
              </a:rPr>
              <a:t> </a:t>
            </a:r>
            <a:r>
              <a:rPr sz="2400" b="1" spc="-25" dirty="0">
                <a:solidFill>
                  <a:srgbClr val="881630"/>
                </a:solidFill>
                <a:latin typeface="Calibri"/>
                <a:cs typeface="Calibri"/>
              </a:rPr>
              <a:t>г</a:t>
            </a:r>
            <a:r>
              <a:rPr sz="2400" b="1" spc="-55" dirty="0">
                <a:solidFill>
                  <a:srgbClr val="881630"/>
                </a:solidFill>
                <a:latin typeface="Calibri"/>
                <a:cs typeface="Calibri"/>
              </a:rPr>
              <a:t>о</a:t>
            </a:r>
            <a:r>
              <a:rPr sz="2400" b="1" spc="-5" dirty="0">
                <a:solidFill>
                  <a:srgbClr val="881630"/>
                </a:solidFill>
                <a:latin typeface="Calibri"/>
                <a:cs typeface="Calibri"/>
              </a:rPr>
              <a:t>да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5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spc="-90" dirty="0">
                <a:solidFill>
                  <a:srgbClr val="881630"/>
                </a:solidFill>
                <a:latin typeface="Trebuchet MS"/>
                <a:cs typeface="Trebuchet MS"/>
              </a:rPr>
              <a:t>3</a:t>
            </a:r>
            <a:r>
              <a:rPr sz="2400" b="1" spc="-85" dirty="0">
                <a:solidFill>
                  <a:srgbClr val="881630"/>
                </a:solidFill>
                <a:latin typeface="Trebuchet MS"/>
                <a:cs typeface="Trebuchet MS"/>
              </a:rPr>
              <a:t>-4</a:t>
            </a:r>
            <a:r>
              <a:rPr sz="2400" b="1" spc="-60" dirty="0">
                <a:solidFill>
                  <a:srgbClr val="881630"/>
                </a:solidFill>
                <a:latin typeface="Trebuchet MS"/>
                <a:cs typeface="Trebuchet MS"/>
              </a:rPr>
              <a:t> </a:t>
            </a:r>
            <a:r>
              <a:rPr sz="2400" b="1" spc="-25" dirty="0">
                <a:solidFill>
                  <a:srgbClr val="881630"/>
                </a:solidFill>
                <a:latin typeface="Calibri"/>
                <a:cs typeface="Calibri"/>
              </a:rPr>
              <a:t>г</a:t>
            </a:r>
            <a:r>
              <a:rPr sz="2400" b="1" spc="-55" dirty="0">
                <a:solidFill>
                  <a:srgbClr val="881630"/>
                </a:solidFill>
                <a:latin typeface="Calibri"/>
                <a:cs typeface="Calibri"/>
              </a:rPr>
              <a:t>о</a:t>
            </a:r>
            <a:r>
              <a:rPr sz="2400" b="1" spc="-5" dirty="0">
                <a:solidFill>
                  <a:srgbClr val="881630"/>
                </a:solidFill>
                <a:latin typeface="Calibri"/>
                <a:cs typeface="Calibri"/>
              </a:rPr>
              <a:t>да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500" dirty="0">
              <a:latin typeface="Calibri"/>
              <a:cs typeface="Calibri"/>
            </a:endParaRPr>
          </a:p>
          <a:p>
            <a:pPr marL="90170">
              <a:lnSpc>
                <a:spcPct val="100000"/>
              </a:lnSpc>
              <a:spcBef>
                <a:spcPts val="5"/>
              </a:spcBef>
            </a:pPr>
            <a:r>
              <a:rPr sz="2400" b="1" spc="-90" dirty="0">
                <a:solidFill>
                  <a:srgbClr val="881630"/>
                </a:solidFill>
                <a:latin typeface="Trebuchet MS"/>
                <a:cs typeface="Trebuchet MS"/>
              </a:rPr>
              <a:t>4</a:t>
            </a:r>
            <a:r>
              <a:rPr sz="2400" b="1" spc="-85" dirty="0">
                <a:solidFill>
                  <a:srgbClr val="881630"/>
                </a:solidFill>
                <a:latin typeface="Trebuchet MS"/>
                <a:cs typeface="Trebuchet MS"/>
              </a:rPr>
              <a:t>-5</a:t>
            </a:r>
            <a:r>
              <a:rPr sz="2400" b="1" spc="-60" dirty="0">
                <a:solidFill>
                  <a:srgbClr val="88163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881630"/>
                </a:solidFill>
                <a:latin typeface="Calibri"/>
                <a:cs typeface="Calibri"/>
              </a:rPr>
              <a:t>лет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500" dirty="0">
              <a:latin typeface="Calibri"/>
              <a:cs typeface="Calibri"/>
            </a:endParaRPr>
          </a:p>
          <a:p>
            <a:pPr marL="90170">
              <a:lnSpc>
                <a:spcPct val="100000"/>
              </a:lnSpc>
            </a:pPr>
            <a:r>
              <a:rPr sz="2400" b="1" spc="-90" dirty="0">
                <a:solidFill>
                  <a:srgbClr val="881630"/>
                </a:solidFill>
                <a:latin typeface="Trebuchet MS"/>
                <a:cs typeface="Trebuchet MS"/>
              </a:rPr>
              <a:t>5</a:t>
            </a:r>
            <a:r>
              <a:rPr sz="2400" b="1" spc="-85" dirty="0">
                <a:solidFill>
                  <a:srgbClr val="881630"/>
                </a:solidFill>
                <a:latin typeface="Trebuchet MS"/>
                <a:cs typeface="Trebuchet MS"/>
              </a:rPr>
              <a:t>-6</a:t>
            </a:r>
            <a:r>
              <a:rPr sz="2400" b="1" spc="-60" dirty="0">
                <a:solidFill>
                  <a:srgbClr val="88163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881630"/>
                </a:solidFill>
                <a:latin typeface="Calibri"/>
                <a:cs typeface="Calibri"/>
              </a:rPr>
              <a:t>лет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500" dirty="0">
              <a:latin typeface="Calibri"/>
              <a:cs typeface="Calibri"/>
            </a:endParaRPr>
          </a:p>
          <a:p>
            <a:pPr marL="90170">
              <a:lnSpc>
                <a:spcPct val="100000"/>
              </a:lnSpc>
            </a:pPr>
            <a:r>
              <a:rPr sz="2400" b="1" spc="-90" dirty="0">
                <a:solidFill>
                  <a:srgbClr val="881630"/>
                </a:solidFill>
                <a:latin typeface="Trebuchet MS"/>
                <a:cs typeface="Trebuchet MS"/>
              </a:rPr>
              <a:t>6</a:t>
            </a:r>
            <a:r>
              <a:rPr sz="2400" b="1" spc="-85" dirty="0">
                <a:solidFill>
                  <a:srgbClr val="881630"/>
                </a:solidFill>
                <a:latin typeface="Trebuchet MS"/>
                <a:cs typeface="Trebuchet MS"/>
              </a:rPr>
              <a:t>-7</a:t>
            </a:r>
            <a:r>
              <a:rPr sz="2400" b="1" spc="-60" dirty="0">
                <a:solidFill>
                  <a:srgbClr val="88163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881630"/>
                </a:solidFill>
                <a:latin typeface="Calibri"/>
                <a:cs typeface="Calibri"/>
              </a:rPr>
              <a:t>лет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457200" y="864974"/>
            <a:ext cx="8229600" cy="982114"/>
          </a:xfrm>
          <a:prstGeom prst="rect">
            <a:avLst/>
          </a:prstGeom>
        </p:spPr>
        <p:txBody>
          <a:bodyPr vert="horz" wrap="square" lIns="0" tIns="159816" rIns="0" bIns="0" rtlCol="0">
            <a:spAutoFit/>
          </a:bodyPr>
          <a:lstStyle/>
          <a:p>
            <a:pPr marL="720090" algn="ctr">
              <a:lnSpc>
                <a:spcPts val="3190"/>
              </a:lnSpc>
              <a:spcBef>
                <a:spcPts val="95"/>
              </a:spcBef>
            </a:pPr>
            <a:r>
              <a:rPr sz="2800" spc="-20" dirty="0">
                <a:solidFill>
                  <a:schemeClr val="accent2">
                    <a:lumMod val="75000"/>
                  </a:schemeClr>
                </a:solidFill>
              </a:rPr>
              <a:t>Содержание</a:t>
            </a:r>
            <a:r>
              <a:rPr sz="2800" spc="135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sz="2800" spc="-10" dirty="0">
                <a:solidFill>
                  <a:schemeClr val="accent2">
                    <a:lumMod val="75000"/>
                  </a:schemeClr>
                </a:solidFill>
              </a:rPr>
              <a:t>образовательной</a:t>
            </a:r>
            <a:r>
              <a:rPr sz="2800" spc="16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sz="2800" spc="-10" dirty="0">
                <a:solidFill>
                  <a:schemeClr val="accent2">
                    <a:lumMod val="75000"/>
                  </a:schemeClr>
                </a:solidFill>
              </a:rPr>
              <a:t>области</a:t>
            </a:r>
            <a:endParaRPr sz="2800" dirty="0">
              <a:solidFill>
                <a:schemeClr val="accent2">
                  <a:lumMod val="75000"/>
                </a:schemeClr>
              </a:solidFill>
            </a:endParaRPr>
          </a:p>
          <a:p>
            <a:pPr marL="722630" algn="ctr">
              <a:lnSpc>
                <a:spcPts val="3190"/>
              </a:lnSpc>
            </a:pPr>
            <a:r>
              <a:rPr sz="2800" spc="-10" dirty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«</a:t>
            </a:r>
            <a:r>
              <a:rPr sz="2800" spc="-10" dirty="0">
                <a:solidFill>
                  <a:schemeClr val="accent2">
                    <a:lumMod val="75000"/>
                  </a:schemeClr>
                </a:solidFill>
              </a:rPr>
              <a:t>Речевое</a:t>
            </a:r>
            <a:r>
              <a:rPr sz="2800" spc="145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sz="2800" spc="-5" dirty="0">
                <a:solidFill>
                  <a:schemeClr val="accent2">
                    <a:lumMod val="75000"/>
                  </a:schemeClr>
                </a:solidFill>
              </a:rPr>
              <a:t>развитие</a:t>
            </a:r>
            <a:r>
              <a:rPr sz="2800" spc="-5" dirty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»</a:t>
            </a:r>
            <a:endParaRPr sz="2800" dirty="0">
              <a:solidFill>
                <a:schemeClr val="accent2">
                  <a:lumMod val="75000"/>
                </a:schemeClr>
              </a:solidFill>
              <a:latin typeface="Trebuchet MS"/>
              <a:cs typeface="Trebuchet MS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475732" y="2276855"/>
            <a:ext cx="623570" cy="3648710"/>
            <a:chOff x="5475732" y="2276855"/>
            <a:chExt cx="623570" cy="3648710"/>
          </a:xfrm>
        </p:grpSpPr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07736" y="2276855"/>
              <a:ext cx="574548" cy="57454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24500" y="2997707"/>
              <a:ext cx="563879" cy="56235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92496" y="3771900"/>
              <a:ext cx="589788" cy="59131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92496" y="4509516"/>
              <a:ext cx="569976" cy="56845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75732" y="5300472"/>
              <a:ext cx="623315" cy="6248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3989" y="1847850"/>
            <a:ext cx="6571615" cy="0"/>
          </a:xfrm>
          <a:custGeom>
            <a:avLst/>
            <a:gdLst/>
            <a:ahLst/>
            <a:cxnLst/>
            <a:rect l="l" t="t" r="r" b="b"/>
            <a:pathLst>
              <a:path w="6571615">
                <a:moveTo>
                  <a:pt x="0" y="0"/>
                </a:moveTo>
                <a:lnTo>
                  <a:pt x="6571360" y="0"/>
                </a:lnTo>
              </a:path>
            </a:pathLst>
          </a:custGeom>
          <a:ln w="31750">
            <a:solidFill>
              <a:srgbClr val="B71E4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3131820" y="2204872"/>
            <a:ext cx="3552190" cy="756285"/>
          </a:xfrm>
          <a:custGeom>
            <a:avLst/>
            <a:gdLst/>
            <a:ahLst/>
            <a:cxnLst/>
            <a:rect l="l" t="t" r="r" b="b"/>
            <a:pathLst>
              <a:path w="3552190" h="756285">
                <a:moveTo>
                  <a:pt x="3551936" y="0"/>
                </a:moveTo>
                <a:lnTo>
                  <a:pt x="1718310" y="0"/>
                </a:lnTo>
                <a:lnTo>
                  <a:pt x="0" y="0"/>
                </a:lnTo>
                <a:lnTo>
                  <a:pt x="0" y="756005"/>
                </a:lnTo>
                <a:lnTo>
                  <a:pt x="1718310" y="756005"/>
                </a:lnTo>
                <a:lnTo>
                  <a:pt x="3551936" y="756005"/>
                </a:lnTo>
                <a:lnTo>
                  <a:pt x="3551936" y="0"/>
                </a:lnTo>
                <a:close/>
              </a:path>
            </a:pathLst>
          </a:custGeom>
          <a:solidFill>
            <a:srgbClr val="576DA6">
              <a:alpha val="1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3131820" y="3716807"/>
            <a:ext cx="3552190" cy="756285"/>
          </a:xfrm>
          <a:custGeom>
            <a:avLst/>
            <a:gdLst/>
            <a:ahLst/>
            <a:cxnLst/>
            <a:rect l="l" t="t" r="r" b="b"/>
            <a:pathLst>
              <a:path w="3552190" h="756285">
                <a:moveTo>
                  <a:pt x="3551936" y="0"/>
                </a:moveTo>
                <a:lnTo>
                  <a:pt x="1718310" y="0"/>
                </a:lnTo>
                <a:lnTo>
                  <a:pt x="0" y="0"/>
                </a:lnTo>
                <a:lnTo>
                  <a:pt x="0" y="756005"/>
                </a:lnTo>
                <a:lnTo>
                  <a:pt x="1718310" y="756005"/>
                </a:lnTo>
                <a:lnTo>
                  <a:pt x="3551936" y="756005"/>
                </a:lnTo>
                <a:lnTo>
                  <a:pt x="3551936" y="0"/>
                </a:lnTo>
                <a:close/>
              </a:path>
            </a:pathLst>
          </a:custGeom>
          <a:solidFill>
            <a:srgbClr val="576DA6">
              <a:alpha val="1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5" name="object 5"/>
          <p:cNvGrpSpPr/>
          <p:nvPr/>
        </p:nvGrpSpPr>
        <p:grpSpPr>
          <a:xfrm>
            <a:off x="3112770" y="1904110"/>
            <a:ext cx="3590290" cy="4093845"/>
            <a:chOff x="3112770" y="1904110"/>
            <a:chExt cx="3590290" cy="4093845"/>
          </a:xfrm>
        </p:grpSpPr>
        <p:sp>
          <p:nvSpPr>
            <p:cNvPr id="6" name="object 6"/>
            <p:cNvSpPr/>
            <p:nvPr/>
          </p:nvSpPr>
          <p:spPr>
            <a:xfrm>
              <a:off x="3131820" y="5228856"/>
              <a:ext cx="3552190" cy="756285"/>
            </a:xfrm>
            <a:custGeom>
              <a:avLst/>
              <a:gdLst/>
              <a:ahLst/>
              <a:cxnLst/>
              <a:rect l="l" t="t" r="r" b="b"/>
              <a:pathLst>
                <a:path w="3552190" h="756285">
                  <a:moveTo>
                    <a:pt x="3551936" y="0"/>
                  </a:moveTo>
                  <a:lnTo>
                    <a:pt x="1718310" y="0"/>
                  </a:lnTo>
                  <a:lnTo>
                    <a:pt x="0" y="0"/>
                  </a:lnTo>
                  <a:lnTo>
                    <a:pt x="0" y="756005"/>
                  </a:lnTo>
                  <a:lnTo>
                    <a:pt x="1718310" y="756005"/>
                  </a:lnTo>
                  <a:lnTo>
                    <a:pt x="3551936" y="756005"/>
                  </a:lnTo>
                  <a:lnTo>
                    <a:pt x="3551936" y="0"/>
                  </a:lnTo>
                  <a:close/>
                </a:path>
              </a:pathLst>
            </a:custGeom>
            <a:solidFill>
              <a:srgbClr val="576DA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4850130" y="1910460"/>
              <a:ext cx="0" cy="4081145"/>
            </a:xfrm>
            <a:custGeom>
              <a:avLst/>
              <a:gdLst/>
              <a:ahLst/>
              <a:cxnLst/>
              <a:rect l="l" t="t" r="r" b="b"/>
              <a:pathLst>
                <a:path h="4081145">
                  <a:moveTo>
                    <a:pt x="0" y="0"/>
                  </a:moveTo>
                  <a:lnTo>
                    <a:pt x="0" y="4080751"/>
                  </a:lnTo>
                </a:path>
              </a:pathLst>
            </a:custGeom>
            <a:ln w="12700">
              <a:solidFill>
                <a:srgbClr val="576DA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3125470" y="2204846"/>
              <a:ext cx="3564890" cy="0"/>
            </a:xfrm>
            <a:custGeom>
              <a:avLst/>
              <a:gdLst/>
              <a:ahLst/>
              <a:cxnLst/>
              <a:rect l="l" t="t" r="r" b="b"/>
              <a:pathLst>
                <a:path w="3564890">
                  <a:moveTo>
                    <a:pt x="0" y="0"/>
                  </a:moveTo>
                  <a:lnTo>
                    <a:pt x="3564762" y="0"/>
                  </a:lnTo>
                </a:path>
              </a:pathLst>
            </a:custGeom>
            <a:ln w="25400">
              <a:solidFill>
                <a:srgbClr val="576DA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3125470" y="1910460"/>
              <a:ext cx="3564890" cy="4081145"/>
            </a:xfrm>
            <a:custGeom>
              <a:avLst/>
              <a:gdLst/>
              <a:ahLst/>
              <a:cxnLst/>
              <a:rect l="l" t="t" r="r" b="b"/>
              <a:pathLst>
                <a:path w="3564890" h="4081145">
                  <a:moveTo>
                    <a:pt x="0" y="1050416"/>
                  </a:moveTo>
                  <a:lnTo>
                    <a:pt x="3564762" y="1050416"/>
                  </a:lnTo>
                </a:path>
                <a:path w="3564890" h="4081145">
                  <a:moveTo>
                    <a:pt x="0" y="1806447"/>
                  </a:moveTo>
                  <a:lnTo>
                    <a:pt x="3564762" y="1806447"/>
                  </a:lnTo>
                </a:path>
                <a:path w="3564890" h="4081145">
                  <a:moveTo>
                    <a:pt x="0" y="2562352"/>
                  </a:moveTo>
                  <a:lnTo>
                    <a:pt x="3564762" y="2562352"/>
                  </a:lnTo>
                </a:path>
                <a:path w="3564890" h="4081145">
                  <a:moveTo>
                    <a:pt x="0" y="3318382"/>
                  </a:moveTo>
                  <a:lnTo>
                    <a:pt x="3564762" y="3318382"/>
                  </a:lnTo>
                </a:path>
                <a:path w="3564890" h="4081145">
                  <a:moveTo>
                    <a:pt x="6350" y="0"/>
                  </a:moveTo>
                  <a:lnTo>
                    <a:pt x="6350" y="4080751"/>
                  </a:lnTo>
                </a:path>
                <a:path w="3564890" h="4081145">
                  <a:moveTo>
                    <a:pt x="3558412" y="0"/>
                  </a:moveTo>
                  <a:lnTo>
                    <a:pt x="3558412" y="4080751"/>
                  </a:lnTo>
                </a:path>
                <a:path w="3564890" h="4081145">
                  <a:moveTo>
                    <a:pt x="0" y="6350"/>
                  </a:moveTo>
                  <a:lnTo>
                    <a:pt x="3564762" y="6350"/>
                  </a:lnTo>
                </a:path>
                <a:path w="3564890" h="4081145">
                  <a:moveTo>
                    <a:pt x="0" y="4074401"/>
                  </a:moveTo>
                  <a:lnTo>
                    <a:pt x="3564762" y="4074401"/>
                  </a:lnTo>
                </a:path>
              </a:pathLst>
            </a:custGeom>
            <a:ln w="12700">
              <a:solidFill>
                <a:srgbClr val="576DA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677539" y="1910283"/>
            <a:ext cx="62674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881630"/>
                </a:solidFill>
                <a:latin typeface="Calibri"/>
                <a:cs typeface="Calibri"/>
              </a:rPr>
              <a:t>Возраст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22519" y="1910283"/>
            <a:ext cx="69215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160" dirty="0">
                <a:solidFill>
                  <a:srgbClr val="881630"/>
                </a:solidFill>
                <a:latin typeface="Trebuchet MS"/>
                <a:cs typeface="Trebuchet MS"/>
              </a:rPr>
              <a:t>QR</a:t>
            </a:r>
            <a:r>
              <a:rPr sz="1400" b="1" spc="-90" dirty="0">
                <a:solidFill>
                  <a:srgbClr val="881630"/>
                </a:solidFill>
                <a:latin typeface="Trebuchet MS"/>
                <a:cs typeface="Trebuchet MS"/>
              </a:rPr>
              <a:t> </a:t>
            </a:r>
            <a:r>
              <a:rPr sz="1400" b="1" spc="-30" dirty="0">
                <a:solidFill>
                  <a:srgbClr val="881630"/>
                </a:solidFill>
                <a:latin typeface="Trebuchet MS"/>
                <a:cs typeface="Trebuchet MS"/>
              </a:rPr>
              <a:t>-</a:t>
            </a:r>
            <a:r>
              <a:rPr sz="1400" b="1" spc="-30" dirty="0">
                <a:solidFill>
                  <a:srgbClr val="881630"/>
                </a:solidFill>
                <a:latin typeface="Calibri"/>
                <a:cs typeface="Calibri"/>
              </a:rPr>
              <a:t>код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23030" y="2384297"/>
            <a:ext cx="1138555" cy="3416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90" dirty="0">
                <a:solidFill>
                  <a:srgbClr val="881630"/>
                </a:solidFill>
                <a:latin typeface="Trebuchet MS"/>
                <a:cs typeface="Trebuchet MS"/>
              </a:rPr>
              <a:t>2</a:t>
            </a:r>
            <a:r>
              <a:rPr sz="2400" b="1" spc="-85" dirty="0">
                <a:solidFill>
                  <a:srgbClr val="881630"/>
                </a:solidFill>
                <a:latin typeface="Trebuchet MS"/>
                <a:cs typeface="Trebuchet MS"/>
              </a:rPr>
              <a:t>-3</a:t>
            </a:r>
            <a:r>
              <a:rPr sz="2400" b="1" spc="-60" dirty="0">
                <a:solidFill>
                  <a:srgbClr val="881630"/>
                </a:solidFill>
                <a:latin typeface="Trebuchet MS"/>
                <a:cs typeface="Trebuchet MS"/>
              </a:rPr>
              <a:t> </a:t>
            </a:r>
            <a:r>
              <a:rPr sz="2400" b="1" spc="-25" dirty="0">
                <a:solidFill>
                  <a:srgbClr val="881630"/>
                </a:solidFill>
                <a:latin typeface="Calibri"/>
                <a:cs typeface="Calibri"/>
              </a:rPr>
              <a:t>г</a:t>
            </a:r>
            <a:r>
              <a:rPr sz="2400" b="1" spc="-55" dirty="0">
                <a:solidFill>
                  <a:srgbClr val="881630"/>
                </a:solidFill>
                <a:latin typeface="Calibri"/>
                <a:cs typeface="Calibri"/>
              </a:rPr>
              <a:t>о</a:t>
            </a:r>
            <a:r>
              <a:rPr sz="2400" b="1" spc="-5" dirty="0">
                <a:solidFill>
                  <a:srgbClr val="881630"/>
                </a:solidFill>
                <a:latin typeface="Calibri"/>
                <a:cs typeface="Calibri"/>
              </a:rPr>
              <a:t>да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5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spc="-90" dirty="0">
                <a:solidFill>
                  <a:srgbClr val="881630"/>
                </a:solidFill>
                <a:latin typeface="Trebuchet MS"/>
                <a:cs typeface="Trebuchet MS"/>
              </a:rPr>
              <a:t>3</a:t>
            </a:r>
            <a:r>
              <a:rPr sz="2400" b="1" spc="-85" dirty="0">
                <a:solidFill>
                  <a:srgbClr val="881630"/>
                </a:solidFill>
                <a:latin typeface="Trebuchet MS"/>
                <a:cs typeface="Trebuchet MS"/>
              </a:rPr>
              <a:t>-4</a:t>
            </a:r>
            <a:r>
              <a:rPr sz="2400" b="1" spc="-60" dirty="0">
                <a:solidFill>
                  <a:srgbClr val="881630"/>
                </a:solidFill>
                <a:latin typeface="Trebuchet MS"/>
                <a:cs typeface="Trebuchet MS"/>
              </a:rPr>
              <a:t> </a:t>
            </a:r>
            <a:r>
              <a:rPr sz="2400" b="1" spc="-25" dirty="0">
                <a:solidFill>
                  <a:srgbClr val="881630"/>
                </a:solidFill>
                <a:latin typeface="Calibri"/>
                <a:cs typeface="Calibri"/>
              </a:rPr>
              <a:t>г</a:t>
            </a:r>
            <a:r>
              <a:rPr sz="2400" b="1" spc="-55" dirty="0">
                <a:solidFill>
                  <a:srgbClr val="881630"/>
                </a:solidFill>
                <a:latin typeface="Calibri"/>
                <a:cs typeface="Calibri"/>
              </a:rPr>
              <a:t>о</a:t>
            </a:r>
            <a:r>
              <a:rPr sz="2400" b="1" spc="-5" dirty="0">
                <a:solidFill>
                  <a:srgbClr val="881630"/>
                </a:solidFill>
                <a:latin typeface="Calibri"/>
                <a:cs typeface="Calibri"/>
              </a:rPr>
              <a:t>да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500" dirty="0">
              <a:latin typeface="Calibri"/>
              <a:cs typeface="Calibri"/>
            </a:endParaRPr>
          </a:p>
          <a:p>
            <a:pPr marL="90170">
              <a:lnSpc>
                <a:spcPct val="100000"/>
              </a:lnSpc>
              <a:spcBef>
                <a:spcPts val="5"/>
              </a:spcBef>
            </a:pPr>
            <a:r>
              <a:rPr sz="2400" b="1" spc="-90" dirty="0">
                <a:solidFill>
                  <a:srgbClr val="881630"/>
                </a:solidFill>
                <a:latin typeface="Trebuchet MS"/>
                <a:cs typeface="Trebuchet MS"/>
              </a:rPr>
              <a:t>4</a:t>
            </a:r>
            <a:r>
              <a:rPr sz="2400" b="1" spc="-85" dirty="0">
                <a:solidFill>
                  <a:srgbClr val="881630"/>
                </a:solidFill>
                <a:latin typeface="Trebuchet MS"/>
                <a:cs typeface="Trebuchet MS"/>
              </a:rPr>
              <a:t>-5</a:t>
            </a:r>
            <a:r>
              <a:rPr sz="2400" b="1" spc="-60" dirty="0">
                <a:solidFill>
                  <a:srgbClr val="88163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881630"/>
                </a:solidFill>
                <a:latin typeface="Calibri"/>
                <a:cs typeface="Calibri"/>
              </a:rPr>
              <a:t>лет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500" dirty="0">
              <a:latin typeface="Calibri"/>
              <a:cs typeface="Calibri"/>
            </a:endParaRPr>
          </a:p>
          <a:p>
            <a:pPr marL="90170">
              <a:lnSpc>
                <a:spcPct val="100000"/>
              </a:lnSpc>
            </a:pPr>
            <a:r>
              <a:rPr sz="2400" b="1" spc="-90" dirty="0">
                <a:solidFill>
                  <a:srgbClr val="881630"/>
                </a:solidFill>
                <a:latin typeface="Trebuchet MS"/>
                <a:cs typeface="Trebuchet MS"/>
              </a:rPr>
              <a:t>5</a:t>
            </a:r>
            <a:r>
              <a:rPr sz="2400" b="1" spc="-85" dirty="0">
                <a:solidFill>
                  <a:srgbClr val="881630"/>
                </a:solidFill>
                <a:latin typeface="Trebuchet MS"/>
                <a:cs typeface="Trebuchet MS"/>
              </a:rPr>
              <a:t>-6</a:t>
            </a:r>
            <a:r>
              <a:rPr sz="2400" b="1" spc="-60" dirty="0">
                <a:solidFill>
                  <a:srgbClr val="88163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881630"/>
                </a:solidFill>
                <a:latin typeface="Calibri"/>
                <a:cs typeface="Calibri"/>
              </a:rPr>
              <a:t>лет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500" dirty="0">
              <a:latin typeface="Calibri"/>
              <a:cs typeface="Calibri"/>
            </a:endParaRPr>
          </a:p>
          <a:p>
            <a:pPr marL="90170">
              <a:lnSpc>
                <a:spcPct val="100000"/>
              </a:lnSpc>
            </a:pPr>
            <a:r>
              <a:rPr sz="2400" b="1" spc="-90" dirty="0">
                <a:solidFill>
                  <a:srgbClr val="881630"/>
                </a:solidFill>
                <a:latin typeface="Trebuchet MS"/>
                <a:cs typeface="Trebuchet MS"/>
              </a:rPr>
              <a:t>6</a:t>
            </a:r>
            <a:r>
              <a:rPr sz="2400" b="1" spc="-85" dirty="0">
                <a:solidFill>
                  <a:srgbClr val="881630"/>
                </a:solidFill>
                <a:latin typeface="Trebuchet MS"/>
                <a:cs typeface="Trebuchet MS"/>
              </a:rPr>
              <a:t>-7</a:t>
            </a:r>
            <a:r>
              <a:rPr sz="2400" b="1" spc="-60" dirty="0">
                <a:solidFill>
                  <a:srgbClr val="88163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881630"/>
                </a:solidFill>
                <a:latin typeface="Calibri"/>
                <a:cs typeface="Calibri"/>
              </a:rPr>
              <a:t>лет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457200" y="823731"/>
            <a:ext cx="8229600" cy="1023357"/>
          </a:xfrm>
          <a:prstGeom prst="rect">
            <a:avLst/>
          </a:prstGeom>
        </p:spPr>
        <p:txBody>
          <a:bodyPr vert="horz" wrap="square" lIns="0" tIns="200660" rIns="0" bIns="0" rtlCol="0">
            <a:spAutoFit/>
          </a:bodyPr>
          <a:lstStyle/>
          <a:p>
            <a:pPr marL="671195" algn="ctr">
              <a:lnSpc>
                <a:spcPts val="3195"/>
              </a:lnSpc>
              <a:spcBef>
                <a:spcPts val="95"/>
              </a:spcBef>
            </a:pPr>
            <a:r>
              <a:rPr sz="2800" spc="-20" dirty="0">
                <a:solidFill>
                  <a:schemeClr val="accent2">
                    <a:lumMod val="75000"/>
                  </a:schemeClr>
                </a:solidFill>
              </a:rPr>
              <a:t>Содержание</a:t>
            </a:r>
            <a:r>
              <a:rPr sz="2800" spc="135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sz="2800" spc="-10" dirty="0">
                <a:solidFill>
                  <a:schemeClr val="accent2">
                    <a:lumMod val="75000"/>
                  </a:schemeClr>
                </a:solidFill>
              </a:rPr>
              <a:t>образовательной</a:t>
            </a:r>
            <a:r>
              <a:rPr sz="2800" spc="16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sz="2800" spc="-10" dirty="0">
                <a:solidFill>
                  <a:schemeClr val="accent2">
                    <a:lumMod val="75000"/>
                  </a:schemeClr>
                </a:solidFill>
              </a:rPr>
              <a:t>области</a:t>
            </a:r>
            <a:endParaRPr sz="2800" dirty="0">
              <a:solidFill>
                <a:schemeClr val="accent2">
                  <a:lumMod val="75000"/>
                </a:schemeClr>
              </a:solidFill>
            </a:endParaRPr>
          </a:p>
          <a:p>
            <a:pPr marL="673100" algn="ctr">
              <a:lnSpc>
                <a:spcPts val="3195"/>
              </a:lnSpc>
            </a:pPr>
            <a:r>
              <a:rPr sz="2800" spc="-10" dirty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«</a:t>
            </a:r>
            <a:r>
              <a:rPr sz="2800" spc="-10" dirty="0">
                <a:solidFill>
                  <a:schemeClr val="accent2">
                    <a:lumMod val="75000"/>
                  </a:schemeClr>
                </a:solidFill>
              </a:rPr>
              <a:t>Познавательное</a:t>
            </a:r>
            <a:r>
              <a:rPr sz="2800" spc="185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sz="2800" spc="-5" dirty="0">
                <a:solidFill>
                  <a:schemeClr val="accent2">
                    <a:lumMod val="75000"/>
                  </a:schemeClr>
                </a:solidFill>
              </a:rPr>
              <a:t>развитие</a:t>
            </a:r>
            <a:r>
              <a:rPr sz="2800" spc="-5" dirty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»</a:t>
            </a:r>
            <a:endParaRPr sz="2800" dirty="0">
              <a:solidFill>
                <a:schemeClr val="accent2">
                  <a:lumMod val="75000"/>
                </a:schemeClr>
              </a:solidFill>
              <a:latin typeface="Trebuchet MS"/>
              <a:cs typeface="Trebuchet MS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465064" y="2276855"/>
            <a:ext cx="581025" cy="3578860"/>
            <a:chOff x="5465064" y="2276855"/>
            <a:chExt cx="581025" cy="3578860"/>
          </a:xfrm>
        </p:grpSpPr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84876" y="2276855"/>
              <a:ext cx="531876" cy="53340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80304" y="2997707"/>
              <a:ext cx="541020" cy="54102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80304" y="3738372"/>
              <a:ext cx="565403" cy="62636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80304" y="4509516"/>
              <a:ext cx="533400" cy="64770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65064" y="5300472"/>
              <a:ext cx="553212" cy="55473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3989" y="1847850"/>
            <a:ext cx="6571615" cy="0"/>
          </a:xfrm>
          <a:custGeom>
            <a:avLst/>
            <a:gdLst/>
            <a:ahLst/>
            <a:cxnLst/>
            <a:rect l="l" t="t" r="r" b="b"/>
            <a:pathLst>
              <a:path w="6571615">
                <a:moveTo>
                  <a:pt x="0" y="0"/>
                </a:moveTo>
                <a:lnTo>
                  <a:pt x="6571360" y="0"/>
                </a:lnTo>
              </a:path>
            </a:pathLst>
          </a:custGeom>
          <a:ln w="31750">
            <a:solidFill>
              <a:srgbClr val="B71E4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2940050" y="2153691"/>
            <a:ext cx="3864610" cy="756285"/>
          </a:xfrm>
          <a:custGeom>
            <a:avLst/>
            <a:gdLst/>
            <a:ahLst/>
            <a:cxnLst/>
            <a:rect l="l" t="t" r="r" b="b"/>
            <a:pathLst>
              <a:path w="3864609" h="756285">
                <a:moveTo>
                  <a:pt x="3864229" y="0"/>
                </a:moveTo>
                <a:lnTo>
                  <a:pt x="1718310" y="0"/>
                </a:lnTo>
                <a:lnTo>
                  <a:pt x="0" y="0"/>
                </a:lnTo>
                <a:lnTo>
                  <a:pt x="0" y="756005"/>
                </a:lnTo>
                <a:lnTo>
                  <a:pt x="1718310" y="756005"/>
                </a:lnTo>
                <a:lnTo>
                  <a:pt x="3864229" y="756005"/>
                </a:lnTo>
                <a:lnTo>
                  <a:pt x="3864229" y="0"/>
                </a:lnTo>
                <a:close/>
              </a:path>
            </a:pathLst>
          </a:custGeom>
          <a:solidFill>
            <a:srgbClr val="68929F">
              <a:alpha val="1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2940050" y="3665626"/>
            <a:ext cx="3864610" cy="756285"/>
          </a:xfrm>
          <a:custGeom>
            <a:avLst/>
            <a:gdLst/>
            <a:ahLst/>
            <a:cxnLst/>
            <a:rect l="l" t="t" r="r" b="b"/>
            <a:pathLst>
              <a:path w="3864609" h="756285">
                <a:moveTo>
                  <a:pt x="3864229" y="0"/>
                </a:moveTo>
                <a:lnTo>
                  <a:pt x="1718310" y="0"/>
                </a:lnTo>
                <a:lnTo>
                  <a:pt x="0" y="0"/>
                </a:lnTo>
                <a:lnTo>
                  <a:pt x="0" y="756005"/>
                </a:lnTo>
                <a:lnTo>
                  <a:pt x="1718310" y="756005"/>
                </a:lnTo>
                <a:lnTo>
                  <a:pt x="3864229" y="756005"/>
                </a:lnTo>
                <a:lnTo>
                  <a:pt x="3864229" y="0"/>
                </a:lnTo>
                <a:close/>
              </a:path>
            </a:pathLst>
          </a:custGeom>
          <a:solidFill>
            <a:srgbClr val="68929F">
              <a:alpha val="1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5" name="object 5"/>
          <p:cNvGrpSpPr/>
          <p:nvPr/>
        </p:nvGrpSpPr>
        <p:grpSpPr>
          <a:xfrm>
            <a:off x="2921000" y="1852929"/>
            <a:ext cx="3902710" cy="4093845"/>
            <a:chOff x="2921000" y="1852929"/>
            <a:chExt cx="3902710" cy="4093845"/>
          </a:xfrm>
        </p:grpSpPr>
        <p:sp>
          <p:nvSpPr>
            <p:cNvPr id="6" name="object 6"/>
            <p:cNvSpPr/>
            <p:nvPr/>
          </p:nvSpPr>
          <p:spPr>
            <a:xfrm>
              <a:off x="2940050" y="5177663"/>
              <a:ext cx="3864610" cy="756285"/>
            </a:xfrm>
            <a:custGeom>
              <a:avLst/>
              <a:gdLst/>
              <a:ahLst/>
              <a:cxnLst/>
              <a:rect l="l" t="t" r="r" b="b"/>
              <a:pathLst>
                <a:path w="3864609" h="756285">
                  <a:moveTo>
                    <a:pt x="3864229" y="0"/>
                  </a:moveTo>
                  <a:lnTo>
                    <a:pt x="1718310" y="0"/>
                  </a:lnTo>
                  <a:lnTo>
                    <a:pt x="0" y="0"/>
                  </a:lnTo>
                  <a:lnTo>
                    <a:pt x="0" y="756005"/>
                  </a:lnTo>
                  <a:lnTo>
                    <a:pt x="1718310" y="756005"/>
                  </a:lnTo>
                  <a:lnTo>
                    <a:pt x="3864229" y="756005"/>
                  </a:lnTo>
                  <a:lnTo>
                    <a:pt x="3864229" y="0"/>
                  </a:lnTo>
                  <a:close/>
                </a:path>
              </a:pathLst>
            </a:custGeom>
            <a:solidFill>
              <a:srgbClr val="68929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4658360" y="1859279"/>
              <a:ext cx="0" cy="4081145"/>
            </a:xfrm>
            <a:custGeom>
              <a:avLst/>
              <a:gdLst/>
              <a:ahLst/>
              <a:cxnLst/>
              <a:rect l="l" t="t" r="r" b="b"/>
              <a:pathLst>
                <a:path h="4081145">
                  <a:moveTo>
                    <a:pt x="0" y="0"/>
                  </a:moveTo>
                  <a:lnTo>
                    <a:pt x="0" y="4080738"/>
                  </a:lnTo>
                </a:path>
              </a:pathLst>
            </a:custGeom>
            <a:ln w="12700">
              <a:solidFill>
                <a:srgbClr val="68929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2933700" y="2153665"/>
              <a:ext cx="3877310" cy="0"/>
            </a:xfrm>
            <a:custGeom>
              <a:avLst/>
              <a:gdLst/>
              <a:ahLst/>
              <a:cxnLst/>
              <a:rect l="l" t="t" r="r" b="b"/>
              <a:pathLst>
                <a:path w="3877309">
                  <a:moveTo>
                    <a:pt x="0" y="0"/>
                  </a:moveTo>
                  <a:lnTo>
                    <a:pt x="3876929" y="0"/>
                  </a:lnTo>
                </a:path>
              </a:pathLst>
            </a:custGeom>
            <a:ln w="25400">
              <a:solidFill>
                <a:srgbClr val="68929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2933700" y="1859279"/>
              <a:ext cx="3877310" cy="4081145"/>
            </a:xfrm>
            <a:custGeom>
              <a:avLst/>
              <a:gdLst/>
              <a:ahLst/>
              <a:cxnLst/>
              <a:rect l="l" t="t" r="r" b="b"/>
              <a:pathLst>
                <a:path w="3877309" h="4081145">
                  <a:moveTo>
                    <a:pt x="0" y="1050417"/>
                  </a:moveTo>
                  <a:lnTo>
                    <a:pt x="3876929" y="1050417"/>
                  </a:lnTo>
                </a:path>
                <a:path w="3877309" h="4081145">
                  <a:moveTo>
                    <a:pt x="0" y="1806448"/>
                  </a:moveTo>
                  <a:lnTo>
                    <a:pt x="3876929" y="1806448"/>
                  </a:lnTo>
                </a:path>
                <a:path w="3877309" h="4081145">
                  <a:moveTo>
                    <a:pt x="0" y="2562352"/>
                  </a:moveTo>
                  <a:lnTo>
                    <a:pt x="3876929" y="2562352"/>
                  </a:lnTo>
                </a:path>
                <a:path w="3877309" h="4081145">
                  <a:moveTo>
                    <a:pt x="0" y="3318383"/>
                  </a:moveTo>
                  <a:lnTo>
                    <a:pt x="3876929" y="3318383"/>
                  </a:lnTo>
                </a:path>
                <a:path w="3877309" h="4081145">
                  <a:moveTo>
                    <a:pt x="6350" y="0"/>
                  </a:moveTo>
                  <a:lnTo>
                    <a:pt x="6350" y="4080738"/>
                  </a:lnTo>
                </a:path>
                <a:path w="3877309" h="4081145">
                  <a:moveTo>
                    <a:pt x="3870579" y="0"/>
                  </a:moveTo>
                  <a:lnTo>
                    <a:pt x="3870579" y="4080738"/>
                  </a:lnTo>
                </a:path>
                <a:path w="3877309" h="4081145">
                  <a:moveTo>
                    <a:pt x="0" y="6350"/>
                  </a:moveTo>
                  <a:lnTo>
                    <a:pt x="3876929" y="6350"/>
                  </a:lnTo>
                </a:path>
                <a:path w="3877309" h="4081145">
                  <a:moveTo>
                    <a:pt x="0" y="4074388"/>
                  </a:moveTo>
                  <a:lnTo>
                    <a:pt x="3876929" y="4074388"/>
                  </a:lnTo>
                </a:path>
              </a:pathLst>
            </a:custGeom>
            <a:ln w="12700">
              <a:solidFill>
                <a:srgbClr val="68929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485769" y="1859102"/>
            <a:ext cx="62674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881630"/>
                </a:solidFill>
                <a:latin typeface="Calibri"/>
                <a:cs typeface="Calibri"/>
              </a:rPr>
              <a:t>Возраст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85942" y="1859102"/>
            <a:ext cx="69215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160" dirty="0">
                <a:solidFill>
                  <a:srgbClr val="881630"/>
                </a:solidFill>
                <a:latin typeface="Trebuchet MS"/>
                <a:cs typeface="Trebuchet MS"/>
              </a:rPr>
              <a:t>QR</a:t>
            </a:r>
            <a:r>
              <a:rPr sz="1400" b="1" spc="-95" dirty="0">
                <a:solidFill>
                  <a:srgbClr val="881630"/>
                </a:solidFill>
                <a:latin typeface="Trebuchet MS"/>
                <a:cs typeface="Trebuchet MS"/>
              </a:rPr>
              <a:t> </a:t>
            </a:r>
            <a:r>
              <a:rPr sz="1400" b="1" spc="-30" dirty="0">
                <a:solidFill>
                  <a:srgbClr val="881630"/>
                </a:solidFill>
                <a:latin typeface="Trebuchet MS"/>
                <a:cs typeface="Trebuchet MS"/>
              </a:rPr>
              <a:t>-</a:t>
            </a:r>
            <a:r>
              <a:rPr sz="1400" b="1" spc="-30" dirty="0">
                <a:solidFill>
                  <a:srgbClr val="881630"/>
                </a:solidFill>
                <a:latin typeface="Calibri"/>
                <a:cs typeface="Calibri"/>
              </a:rPr>
              <a:t>код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31260" y="2332990"/>
            <a:ext cx="1138555" cy="3416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90" dirty="0">
                <a:solidFill>
                  <a:srgbClr val="881630"/>
                </a:solidFill>
                <a:latin typeface="Trebuchet MS"/>
                <a:cs typeface="Trebuchet MS"/>
              </a:rPr>
              <a:t>2</a:t>
            </a:r>
            <a:r>
              <a:rPr sz="2400" b="1" spc="-85" dirty="0">
                <a:solidFill>
                  <a:srgbClr val="881630"/>
                </a:solidFill>
                <a:latin typeface="Trebuchet MS"/>
                <a:cs typeface="Trebuchet MS"/>
              </a:rPr>
              <a:t>-3</a:t>
            </a:r>
            <a:r>
              <a:rPr sz="2400" b="1" spc="-60" dirty="0">
                <a:solidFill>
                  <a:srgbClr val="881630"/>
                </a:solidFill>
                <a:latin typeface="Trebuchet MS"/>
                <a:cs typeface="Trebuchet MS"/>
              </a:rPr>
              <a:t> </a:t>
            </a:r>
            <a:r>
              <a:rPr sz="2400" b="1" spc="-25" dirty="0">
                <a:solidFill>
                  <a:srgbClr val="881630"/>
                </a:solidFill>
                <a:latin typeface="Calibri"/>
                <a:cs typeface="Calibri"/>
              </a:rPr>
              <a:t>г</a:t>
            </a:r>
            <a:r>
              <a:rPr sz="2400" b="1" spc="-55" dirty="0">
                <a:solidFill>
                  <a:srgbClr val="881630"/>
                </a:solidFill>
                <a:latin typeface="Calibri"/>
                <a:cs typeface="Calibri"/>
              </a:rPr>
              <a:t>о</a:t>
            </a:r>
            <a:r>
              <a:rPr sz="2400" b="1" spc="-5" dirty="0">
                <a:solidFill>
                  <a:srgbClr val="881630"/>
                </a:solidFill>
                <a:latin typeface="Calibri"/>
                <a:cs typeface="Calibri"/>
              </a:rPr>
              <a:t>да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5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spc="-90" dirty="0">
                <a:solidFill>
                  <a:srgbClr val="881630"/>
                </a:solidFill>
                <a:latin typeface="Trebuchet MS"/>
                <a:cs typeface="Trebuchet MS"/>
              </a:rPr>
              <a:t>3</a:t>
            </a:r>
            <a:r>
              <a:rPr sz="2400" b="1" spc="-85" dirty="0">
                <a:solidFill>
                  <a:srgbClr val="881630"/>
                </a:solidFill>
                <a:latin typeface="Trebuchet MS"/>
                <a:cs typeface="Trebuchet MS"/>
              </a:rPr>
              <a:t>-4</a:t>
            </a:r>
            <a:r>
              <a:rPr sz="2400" b="1" spc="-60" dirty="0">
                <a:solidFill>
                  <a:srgbClr val="881630"/>
                </a:solidFill>
                <a:latin typeface="Trebuchet MS"/>
                <a:cs typeface="Trebuchet MS"/>
              </a:rPr>
              <a:t> </a:t>
            </a:r>
            <a:r>
              <a:rPr sz="2400" b="1" spc="-25" dirty="0">
                <a:solidFill>
                  <a:srgbClr val="881630"/>
                </a:solidFill>
                <a:latin typeface="Calibri"/>
                <a:cs typeface="Calibri"/>
              </a:rPr>
              <a:t>г</a:t>
            </a:r>
            <a:r>
              <a:rPr sz="2400" b="1" spc="-55" dirty="0">
                <a:solidFill>
                  <a:srgbClr val="881630"/>
                </a:solidFill>
                <a:latin typeface="Calibri"/>
                <a:cs typeface="Calibri"/>
              </a:rPr>
              <a:t>о</a:t>
            </a:r>
            <a:r>
              <a:rPr sz="2400" b="1" spc="-5" dirty="0">
                <a:solidFill>
                  <a:srgbClr val="881630"/>
                </a:solidFill>
                <a:latin typeface="Calibri"/>
                <a:cs typeface="Calibri"/>
              </a:rPr>
              <a:t>да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500" dirty="0">
              <a:latin typeface="Calibri"/>
              <a:cs typeface="Calibri"/>
            </a:endParaRPr>
          </a:p>
          <a:p>
            <a:pPr marL="90170">
              <a:lnSpc>
                <a:spcPct val="100000"/>
              </a:lnSpc>
            </a:pPr>
            <a:r>
              <a:rPr sz="2400" b="1" spc="-90" dirty="0">
                <a:solidFill>
                  <a:srgbClr val="881630"/>
                </a:solidFill>
                <a:latin typeface="Trebuchet MS"/>
                <a:cs typeface="Trebuchet MS"/>
              </a:rPr>
              <a:t>4</a:t>
            </a:r>
            <a:r>
              <a:rPr sz="2400" b="1" spc="-85" dirty="0">
                <a:solidFill>
                  <a:srgbClr val="881630"/>
                </a:solidFill>
                <a:latin typeface="Trebuchet MS"/>
                <a:cs typeface="Trebuchet MS"/>
              </a:rPr>
              <a:t>-5</a:t>
            </a:r>
            <a:r>
              <a:rPr sz="2400" b="1" spc="-60" dirty="0">
                <a:solidFill>
                  <a:srgbClr val="88163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881630"/>
                </a:solidFill>
                <a:latin typeface="Calibri"/>
                <a:cs typeface="Calibri"/>
              </a:rPr>
              <a:t>лет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500" dirty="0">
              <a:latin typeface="Calibri"/>
              <a:cs typeface="Calibri"/>
            </a:endParaRPr>
          </a:p>
          <a:p>
            <a:pPr marL="90170">
              <a:lnSpc>
                <a:spcPct val="100000"/>
              </a:lnSpc>
            </a:pPr>
            <a:r>
              <a:rPr sz="2400" b="1" spc="-90" dirty="0">
                <a:solidFill>
                  <a:srgbClr val="881630"/>
                </a:solidFill>
                <a:latin typeface="Trebuchet MS"/>
                <a:cs typeface="Trebuchet MS"/>
              </a:rPr>
              <a:t>5</a:t>
            </a:r>
            <a:r>
              <a:rPr sz="2400" b="1" spc="-85" dirty="0">
                <a:solidFill>
                  <a:srgbClr val="881630"/>
                </a:solidFill>
                <a:latin typeface="Trebuchet MS"/>
                <a:cs typeface="Trebuchet MS"/>
              </a:rPr>
              <a:t>-6</a:t>
            </a:r>
            <a:r>
              <a:rPr sz="2400" b="1" spc="-60" dirty="0">
                <a:solidFill>
                  <a:srgbClr val="88163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881630"/>
                </a:solidFill>
                <a:latin typeface="Calibri"/>
                <a:cs typeface="Calibri"/>
              </a:rPr>
              <a:t>лет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500" dirty="0">
              <a:latin typeface="Calibri"/>
              <a:cs typeface="Calibri"/>
            </a:endParaRPr>
          </a:p>
          <a:p>
            <a:pPr marL="90170">
              <a:lnSpc>
                <a:spcPct val="100000"/>
              </a:lnSpc>
            </a:pPr>
            <a:r>
              <a:rPr sz="2400" b="1" spc="-90" dirty="0">
                <a:solidFill>
                  <a:srgbClr val="881630"/>
                </a:solidFill>
                <a:latin typeface="Trebuchet MS"/>
                <a:cs typeface="Trebuchet MS"/>
              </a:rPr>
              <a:t>6</a:t>
            </a:r>
            <a:r>
              <a:rPr sz="2400" b="1" spc="-85" dirty="0">
                <a:solidFill>
                  <a:srgbClr val="881630"/>
                </a:solidFill>
                <a:latin typeface="Trebuchet MS"/>
                <a:cs typeface="Trebuchet MS"/>
              </a:rPr>
              <a:t>-7</a:t>
            </a:r>
            <a:r>
              <a:rPr sz="2400" b="1" spc="-60" dirty="0">
                <a:solidFill>
                  <a:srgbClr val="88163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881630"/>
                </a:solidFill>
                <a:latin typeface="Calibri"/>
                <a:cs typeface="Calibri"/>
              </a:rPr>
              <a:t>лет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457200" y="1073170"/>
            <a:ext cx="8229600" cy="773918"/>
          </a:xfrm>
          <a:prstGeom prst="rect">
            <a:avLst/>
          </a:prstGeom>
        </p:spPr>
        <p:txBody>
          <a:bodyPr vert="horz" wrap="square" lIns="0" tIns="62027" rIns="0" bIns="0" rtlCol="0">
            <a:spAutoFit/>
          </a:bodyPr>
          <a:lstStyle/>
          <a:p>
            <a:pPr marL="288290" algn="ctr">
              <a:lnSpc>
                <a:spcPts val="2735"/>
              </a:lnSpc>
              <a:spcBef>
                <a:spcPts val="100"/>
              </a:spcBef>
            </a:pPr>
            <a:r>
              <a:rPr sz="3200" spc="-20" dirty="0">
                <a:solidFill>
                  <a:schemeClr val="accent2">
                    <a:lumMod val="75000"/>
                  </a:schemeClr>
                </a:solidFill>
              </a:rPr>
              <a:t>Содержание</a:t>
            </a:r>
            <a:r>
              <a:rPr sz="3200" spc="125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sz="3200" spc="-5" dirty="0">
                <a:solidFill>
                  <a:schemeClr val="accent2">
                    <a:lumMod val="75000"/>
                  </a:schemeClr>
                </a:solidFill>
              </a:rPr>
              <a:t>образовательной</a:t>
            </a:r>
            <a:r>
              <a:rPr sz="3200" spc="1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sz="3200" spc="-5" dirty="0">
                <a:solidFill>
                  <a:schemeClr val="accent2">
                    <a:lumMod val="75000"/>
                  </a:schemeClr>
                </a:solidFill>
              </a:rPr>
              <a:t>области</a:t>
            </a:r>
          </a:p>
          <a:p>
            <a:pPr marL="288290" algn="ctr">
              <a:lnSpc>
                <a:spcPts val="2735"/>
              </a:lnSpc>
            </a:pPr>
            <a:r>
              <a:rPr sz="3200" spc="-20" dirty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«</a:t>
            </a:r>
            <a:r>
              <a:rPr sz="3200" spc="-20" dirty="0">
                <a:solidFill>
                  <a:schemeClr val="accent2">
                    <a:lumMod val="75000"/>
                  </a:schemeClr>
                </a:solidFill>
              </a:rPr>
              <a:t>Художественно</a:t>
            </a:r>
            <a:r>
              <a:rPr sz="3200" spc="-20" dirty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-</a:t>
            </a:r>
            <a:r>
              <a:rPr sz="3200" spc="-20" dirty="0">
                <a:solidFill>
                  <a:schemeClr val="accent2">
                    <a:lumMod val="75000"/>
                  </a:schemeClr>
                </a:solidFill>
              </a:rPr>
              <a:t>эстетическое</a:t>
            </a:r>
            <a:r>
              <a:rPr sz="3200" spc="125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sz="3200" dirty="0">
                <a:solidFill>
                  <a:schemeClr val="accent2">
                    <a:lumMod val="75000"/>
                  </a:schemeClr>
                </a:solidFill>
              </a:rPr>
              <a:t>развитие</a:t>
            </a:r>
            <a:r>
              <a:rPr sz="3200" dirty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»</a:t>
            </a:r>
          </a:p>
        </p:txBody>
      </p:sp>
      <p:grpSp>
        <p:nvGrpSpPr>
          <p:cNvPr id="17" name="object 17"/>
          <p:cNvGrpSpPr/>
          <p:nvPr/>
        </p:nvGrpSpPr>
        <p:grpSpPr>
          <a:xfrm>
            <a:off x="5469635" y="2276855"/>
            <a:ext cx="634365" cy="3656329"/>
            <a:chOff x="5469635" y="2276855"/>
            <a:chExt cx="634365" cy="3656329"/>
          </a:xfrm>
        </p:grpSpPr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87923" y="2276855"/>
              <a:ext cx="597408" cy="59740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07735" y="2997707"/>
              <a:ext cx="576072" cy="57454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07735" y="3726180"/>
              <a:ext cx="595884" cy="59588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74207" y="4509516"/>
              <a:ext cx="609600" cy="60960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69635" y="5300472"/>
              <a:ext cx="632460" cy="63246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3989" y="1847850"/>
            <a:ext cx="6571615" cy="0"/>
          </a:xfrm>
          <a:custGeom>
            <a:avLst/>
            <a:gdLst/>
            <a:ahLst/>
            <a:cxnLst/>
            <a:rect l="l" t="t" r="r" b="b"/>
            <a:pathLst>
              <a:path w="6571615">
                <a:moveTo>
                  <a:pt x="0" y="0"/>
                </a:moveTo>
                <a:lnTo>
                  <a:pt x="6571360" y="0"/>
                </a:lnTo>
              </a:path>
            </a:pathLst>
          </a:custGeom>
          <a:ln w="31750">
            <a:solidFill>
              <a:srgbClr val="B71E4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1000" y="990600"/>
            <a:ext cx="8610600" cy="663643"/>
          </a:xfrm>
          <a:prstGeom prst="rect">
            <a:avLst/>
          </a:prstGeom>
          <a:ln w="9525">
            <a:solidFill>
              <a:srgbClr val="DE468E"/>
            </a:solidFill>
          </a:ln>
        </p:spPr>
        <p:txBody>
          <a:bodyPr vert="horz" wrap="square" lIns="0" tIns="169545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1335"/>
              </a:spcBef>
            </a:pPr>
            <a:r>
              <a:rPr sz="3200" b="1" i="1" spc="-3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РАБОЧАЯ</a:t>
            </a:r>
            <a:r>
              <a:rPr sz="3200" b="1" i="1" spc="13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3200" b="1" i="1" spc="-2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ПРОГРАММА</a:t>
            </a:r>
            <a:r>
              <a:rPr sz="3200" b="1" i="1" spc="14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3200" b="1" i="1" spc="-2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ВОСПИТАНИЯ</a:t>
            </a:r>
            <a:endParaRPr sz="3200" b="1" dirty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2054" y="1727428"/>
            <a:ext cx="8607425" cy="4957126"/>
          </a:xfrm>
          <a:prstGeom prst="rect">
            <a:avLst/>
          </a:prstGeom>
        </p:spPr>
        <p:txBody>
          <a:bodyPr vert="horz" wrap="square" lIns="0" tIns="184785" rIns="0" bIns="0" rtlCol="0">
            <a:spAutoFit/>
          </a:bodyPr>
          <a:lstStyle/>
          <a:p>
            <a:pPr marL="26034" algn="ctr">
              <a:lnSpc>
                <a:spcPct val="100000"/>
              </a:lnSpc>
              <a:spcBef>
                <a:spcPts val="1455"/>
              </a:spcBef>
            </a:pPr>
            <a:endParaRPr sz="2000" dirty="0" smtClean="0">
              <a:solidFill>
                <a:schemeClr val="accent1">
                  <a:lumMod val="50000"/>
                </a:schemeClr>
              </a:solidFill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1355"/>
              </a:spcBef>
            </a:pP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Инвариантная (базовая:)</a:t>
            </a:r>
          </a:p>
          <a:p>
            <a:pPr marL="457200" indent="-457200">
              <a:lnSpc>
                <a:spcPct val="100000"/>
              </a:lnSpc>
              <a:spcBef>
                <a:spcPts val="1355"/>
              </a:spcBef>
            </a:pP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  <a:cs typeface="Calibri"/>
              </a:rPr>
              <a:t>                       1. </a:t>
            </a:r>
            <a:r>
              <a:rPr sz="2000" b="1" i="1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  <a:cs typeface="Calibri"/>
              </a:rPr>
              <a:t>Личностное</a:t>
            </a:r>
            <a:r>
              <a:rPr sz="2000" b="1" i="1" spc="50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  <a:cs typeface="Calibri"/>
              </a:rPr>
              <a:t> </a:t>
            </a:r>
            <a:r>
              <a:rPr sz="2000" b="1" i="1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  <a:cs typeface="Calibri"/>
              </a:rPr>
              <a:t>развитие</a:t>
            </a:r>
            <a:r>
              <a:rPr sz="2000" b="1" i="1" spc="75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  <a:cs typeface="Calibri"/>
              </a:rPr>
              <a:t> </a:t>
            </a:r>
            <a:r>
              <a:rPr sz="2000" b="1" i="1" spc="-10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  <a:cs typeface="Calibri"/>
              </a:rPr>
              <a:t>каждого</a:t>
            </a:r>
            <a:r>
              <a:rPr sz="2000" b="1" i="1" spc="70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  <a:cs typeface="Calibri"/>
              </a:rPr>
              <a:t> </a:t>
            </a:r>
            <a:r>
              <a:rPr sz="2000" b="1" i="1" spc="-5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  <a:cs typeface="Calibri"/>
              </a:rPr>
              <a:t>ребёнка</a:t>
            </a:r>
            <a:r>
              <a:rPr sz="2000" b="1" i="1" spc="65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  <a:cs typeface="Calibri"/>
              </a:rPr>
              <a:t> </a:t>
            </a:r>
            <a:r>
              <a:rPr sz="2000" b="1" i="1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  <a:cs typeface="Calibri"/>
              </a:rPr>
              <a:t>с</a:t>
            </a:r>
            <a:r>
              <a:rPr sz="2000" b="1" i="1" spc="105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  <a:cs typeface="Calibri"/>
              </a:rPr>
              <a:t> </a:t>
            </a:r>
            <a:r>
              <a:rPr sz="2000" b="1" i="1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  <a:cs typeface="Calibri"/>
              </a:rPr>
              <a:t>учётом</a:t>
            </a:r>
            <a:r>
              <a:rPr sz="2000" b="1" i="1" spc="85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  <a:cs typeface="Calibri"/>
              </a:rPr>
              <a:t> </a:t>
            </a:r>
            <a:r>
              <a:rPr sz="2000" b="1" i="1" spc="-5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  <a:cs typeface="Calibri"/>
              </a:rPr>
              <a:t>его</a:t>
            </a:r>
            <a:r>
              <a:rPr sz="2000" b="1" i="1" spc="80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  <a:cs typeface="Calibri"/>
              </a:rPr>
              <a:t> </a:t>
            </a:r>
            <a:r>
              <a:rPr sz="2000" b="1" i="1" spc="-5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  <a:cs typeface="Calibri"/>
              </a:rPr>
              <a:t>индивидуальности</a:t>
            </a:r>
            <a:r>
              <a:rPr sz="2000" b="1" i="1" spc="55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  <a:cs typeface="Calibri"/>
              </a:rPr>
              <a:t> </a:t>
            </a:r>
            <a:r>
              <a:rPr sz="2000" b="1" i="1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  <a:cs typeface="Calibri"/>
              </a:rPr>
              <a:t>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  <a:cs typeface="Calibri"/>
              </a:rPr>
              <a:t> </a:t>
            </a:r>
            <a:r>
              <a:rPr sz="2000" b="1" i="1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  <a:cs typeface="Calibri"/>
              </a:rPr>
              <a:t>создание</a:t>
            </a:r>
            <a:r>
              <a:rPr sz="2000" b="1" i="1" spc="65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  <a:cs typeface="Calibri"/>
              </a:rPr>
              <a:t> </a:t>
            </a:r>
            <a:r>
              <a:rPr sz="2000" b="1" i="1" dirty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  <a:cs typeface="Calibri"/>
              </a:rPr>
              <a:t>условий</a:t>
            </a:r>
            <a:r>
              <a:rPr sz="2000" b="1" i="1" spc="60" dirty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  <a:cs typeface="Calibri"/>
              </a:rPr>
              <a:t> </a:t>
            </a:r>
            <a:r>
              <a:rPr sz="2000" b="1" i="1" spc="-5" dirty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  <a:cs typeface="Calibri"/>
              </a:rPr>
              <a:t>для</a:t>
            </a:r>
            <a:r>
              <a:rPr sz="2000" b="1" i="1" spc="110" dirty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  <a:cs typeface="Calibri"/>
              </a:rPr>
              <a:t> </a:t>
            </a:r>
            <a:r>
              <a:rPr sz="2000" b="1" i="1" spc="-5" dirty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  <a:cs typeface="Calibri"/>
              </a:rPr>
              <a:t>позитивной</a:t>
            </a:r>
            <a:r>
              <a:rPr sz="2000" b="1" i="1" spc="60" dirty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  <a:cs typeface="Calibri"/>
              </a:rPr>
              <a:t> </a:t>
            </a:r>
            <a:r>
              <a:rPr sz="2000" b="1" i="1" spc="-5" dirty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  <a:cs typeface="Calibri"/>
              </a:rPr>
              <a:t>социализации</a:t>
            </a:r>
            <a:r>
              <a:rPr sz="2000" b="1" i="1" spc="60" dirty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  <a:cs typeface="Calibri"/>
              </a:rPr>
              <a:t> </a:t>
            </a:r>
            <a:r>
              <a:rPr sz="2000" b="1" i="1" spc="-5" dirty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  <a:cs typeface="Calibri"/>
              </a:rPr>
              <a:t>детей</a:t>
            </a:r>
            <a:r>
              <a:rPr sz="2000" b="1" i="1" spc="114" dirty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  <a:cs typeface="Calibri"/>
              </a:rPr>
              <a:t> </a:t>
            </a:r>
            <a:r>
              <a:rPr sz="2000" b="1" i="1" spc="-5" dirty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  <a:cs typeface="Calibri"/>
              </a:rPr>
              <a:t>на</a:t>
            </a:r>
            <a:r>
              <a:rPr sz="2000" b="1" i="1" spc="85" dirty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  <a:cs typeface="Calibri"/>
              </a:rPr>
              <a:t> </a:t>
            </a:r>
            <a:r>
              <a:rPr sz="2000" b="1" i="1" spc="-5" dirty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  <a:cs typeface="Calibri"/>
              </a:rPr>
              <a:t>основе </a:t>
            </a:r>
            <a:r>
              <a:rPr sz="2000" b="1" i="1" spc="-434" dirty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  <a:cs typeface="Calibri"/>
              </a:rPr>
              <a:t> </a:t>
            </a:r>
            <a:r>
              <a:rPr sz="2000" b="1" i="1" spc="-5" dirty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  <a:cs typeface="Calibri"/>
              </a:rPr>
              <a:t>традиционных</a:t>
            </a:r>
            <a:r>
              <a:rPr sz="2000" b="1" i="1" spc="70" dirty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  <a:cs typeface="Calibri"/>
              </a:rPr>
              <a:t> </a:t>
            </a:r>
            <a:r>
              <a:rPr sz="2000" b="1" i="1" spc="-5" dirty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  <a:cs typeface="Calibri"/>
              </a:rPr>
              <a:t>ценностей</a:t>
            </a:r>
            <a:r>
              <a:rPr sz="2000" b="1" i="1" spc="90" dirty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  <a:cs typeface="Calibri"/>
              </a:rPr>
              <a:t> </a:t>
            </a:r>
            <a:r>
              <a:rPr sz="2000" b="1" i="1" spc="-10" dirty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  <a:cs typeface="Calibri"/>
              </a:rPr>
              <a:t>российского</a:t>
            </a:r>
            <a:r>
              <a:rPr sz="2000" b="1" i="1" spc="60" dirty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  <a:cs typeface="Calibri"/>
              </a:rPr>
              <a:t> </a:t>
            </a:r>
            <a:r>
              <a:rPr sz="2000" b="1" i="1" spc="-30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  <a:cs typeface="Calibri"/>
              </a:rPr>
              <a:t>общества</a:t>
            </a:r>
            <a:r>
              <a:rPr lang="ru-RU" sz="2000" b="1" i="1" spc="-30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  <a:cs typeface="Calibri"/>
              </a:rPr>
              <a:t>.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Book Antiqua" pitchFamily="18" charset="0"/>
              <a:cs typeface="Calibri"/>
            </a:endParaRPr>
          </a:p>
          <a:p>
            <a:pPr marL="457200" indent="-457200">
              <a:lnSpc>
                <a:spcPct val="100000"/>
              </a:lnSpc>
              <a:spcBef>
                <a:spcPts val="1355"/>
              </a:spcBef>
            </a:pPr>
            <a:r>
              <a:rPr lang="ru-RU" sz="2000" b="1" i="1" spc="-5" dirty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  <a:cs typeface="Calibri"/>
              </a:rPr>
              <a:t> </a:t>
            </a:r>
            <a:r>
              <a:rPr lang="ru-RU" sz="2000" b="1" i="1" spc="-5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  <a:cs typeface="Calibri"/>
              </a:rPr>
              <a:t>                   </a:t>
            </a:r>
            <a:r>
              <a:rPr lang="ru-RU" sz="2000" b="1" i="1" spc="-5" dirty="0" smtClean="0">
                <a:solidFill>
                  <a:srgbClr val="3B2C5A"/>
                </a:solidFill>
                <a:latin typeface="Book Antiqua" pitchFamily="18" charset="0"/>
                <a:cs typeface="Calibri"/>
              </a:rPr>
              <a:t>2. </a:t>
            </a:r>
            <a:r>
              <a:rPr sz="2000" b="1" i="1" spc="-5" dirty="0" smtClean="0">
                <a:solidFill>
                  <a:srgbClr val="3B2C5A"/>
                </a:solidFill>
                <a:latin typeface="Book Antiqua" pitchFamily="18" charset="0"/>
                <a:cs typeface="Calibri"/>
              </a:rPr>
              <a:t>Вариативная</a:t>
            </a:r>
            <a:r>
              <a:rPr sz="2000" b="1" i="1" spc="60" dirty="0" smtClean="0">
                <a:solidFill>
                  <a:srgbClr val="3B2C5A"/>
                </a:solidFill>
                <a:latin typeface="Book Antiqua" pitchFamily="18" charset="0"/>
                <a:cs typeface="Calibri"/>
              </a:rPr>
              <a:t> </a:t>
            </a:r>
            <a:r>
              <a:rPr sz="2000" b="1" i="1" spc="-10" dirty="0">
                <a:solidFill>
                  <a:srgbClr val="3B2C5A"/>
                </a:solidFill>
                <a:latin typeface="Book Antiqua" pitchFamily="18" charset="0"/>
                <a:cs typeface="Trebuchet MS"/>
              </a:rPr>
              <a:t>(</a:t>
            </a:r>
            <a:r>
              <a:rPr sz="2000" b="1" i="1" spc="-10" dirty="0">
                <a:solidFill>
                  <a:srgbClr val="3B2C5A"/>
                </a:solidFill>
                <a:latin typeface="Book Antiqua" pitchFamily="18" charset="0"/>
                <a:cs typeface="Calibri"/>
              </a:rPr>
              <a:t>определённая</a:t>
            </a:r>
            <a:r>
              <a:rPr sz="2000" b="1" i="1" spc="80" dirty="0">
                <a:solidFill>
                  <a:srgbClr val="3B2C5A"/>
                </a:solidFill>
                <a:latin typeface="Book Antiqua" pitchFamily="18" charset="0"/>
                <a:cs typeface="Calibri"/>
              </a:rPr>
              <a:t> </a:t>
            </a:r>
            <a:r>
              <a:rPr sz="2000" b="1" i="1" spc="-20" dirty="0" smtClean="0">
                <a:solidFill>
                  <a:srgbClr val="3B2C5A"/>
                </a:solidFill>
                <a:latin typeface="Book Antiqua" pitchFamily="18" charset="0"/>
                <a:cs typeface="Calibri"/>
              </a:rPr>
              <a:t>ДОО</a:t>
            </a:r>
            <a:r>
              <a:rPr sz="2000" b="1" i="1" spc="-20" dirty="0" smtClean="0">
                <a:solidFill>
                  <a:srgbClr val="3B2C5A"/>
                </a:solidFill>
                <a:latin typeface="Book Antiqua" pitchFamily="18" charset="0"/>
                <a:cs typeface="Trebuchet MS"/>
              </a:rPr>
              <a:t>)</a:t>
            </a:r>
            <a:endParaRPr lang="ru-RU" sz="2000" b="1" i="1" spc="-20" dirty="0">
              <a:solidFill>
                <a:srgbClr val="3B2C5A"/>
              </a:solidFill>
              <a:latin typeface="Book Antiqua" pitchFamily="18" charset="0"/>
              <a:cs typeface="Trebuchet MS"/>
            </a:endParaRPr>
          </a:p>
          <a:p>
            <a:pPr marL="457200" indent="-457200">
              <a:lnSpc>
                <a:spcPct val="100000"/>
              </a:lnSpc>
              <a:spcBef>
                <a:spcPts val="1355"/>
              </a:spcBef>
            </a:pPr>
            <a:r>
              <a:rPr lang="ru-RU" sz="2000" b="1" i="1" spc="-20" dirty="0" smtClean="0">
                <a:solidFill>
                  <a:srgbClr val="3B2C5A"/>
                </a:solidFill>
                <a:latin typeface="Book Antiqua" pitchFamily="18" charset="0"/>
                <a:cs typeface="Trebuchet MS"/>
              </a:rPr>
              <a:t>        Создание интеллектуально – спортивной среды для развития социально – </a:t>
            </a:r>
            <a:r>
              <a:rPr lang="ru-RU" sz="2000" b="1" i="1" spc="-20" dirty="0" smtClean="0">
                <a:solidFill>
                  <a:srgbClr val="3B2C5A"/>
                </a:solidFill>
                <a:latin typeface="Book Antiqua" pitchFamily="18" charset="0"/>
                <a:cs typeface="Trebuchet MS"/>
              </a:rPr>
              <a:t>коммуникотивных</a:t>
            </a:r>
            <a:r>
              <a:rPr lang="ru-RU" sz="2000" b="1" i="1" spc="-20" dirty="0" smtClean="0">
                <a:solidFill>
                  <a:srgbClr val="3B2C5A"/>
                </a:solidFill>
                <a:latin typeface="Book Antiqua" pitchFamily="18" charset="0"/>
                <a:cs typeface="Trebuchet MS"/>
              </a:rPr>
              <a:t> и </a:t>
            </a:r>
            <a:r>
              <a:rPr lang="ru-RU" sz="2000" b="1" i="1" spc="-20" dirty="0" smtClean="0">
                <a:solidFill>
                  <a:srgbClr val="3B2C5A"/>
                </a:solidFill>
                <a:latin typeface="Book Antiqua" pitchFamily="18" charset="0"/>
                <a:cs typeface="Trebuchet MS"/>
              </a:rPr>
              <a:t>позновательных</a:t>
            </a:r>
            <a:r>
              <a:rPr lang="ru-RU" sz="2000" b="1" i="1" spc="-20" dirty="0" smtClean="0">
                <a:solidFill>
                  <a:srgbClr val="3B2C5A"/>
                </a:solidFill>
                <a:latin typeface="Book Antiqua" pitchFamily="18" charset="0"/>
                <a:cs typeface="Trebuchet MS"/>
              </a:rPr>
              <a:t> личностных свойств ребенка </a:t>
            </a:r>
          </a:p>
          <a:p>
            <a:pPr marL="2457450" indent="-245745">
              <a:lnSpc>
                <a:spcPct val="100000"/>
              </a:lnSpc>
              <a:spcBef>
                <a:spcPts val="1365"/>
              </a:spcBef>
              <a:buFont typeface="Trebuchet MS"/>
              <a:buAutoNum type="arabicPeriod" startAt="2"/>
              <a:tabLst>
                <a:tab pos="2458085" algn="l"/>
              </a:tabLst>
            </a:pPr>
            <a:endParaRPr lang="ru-RU" sz="2000" b="1" i="1" spc="-20" dirty="0">
              <a:solidFill>
                <a:srgbClr val="3B2C5A"/>
              </a:solidFill>
              <a:latin typeface="Trebuchet MS"/>
              <a:cs typeface="Trebuchet MS"/>
            </a:endParaRPr>
          </a:p>
          <a:p>
            <a:pPr marL="2457450" indent="-245745">
              <a:lnSpc>
                <a:spcPct val="100000"/>
              </a:lnSpc>
              <a:spcBef>
                <a:spcPts val="1365"/>
              </a:spcBef>
              <a:tabLst>
                <a:tab pos="2458085" algn="l"/>
              </a:tabLst>
            </a:pPr>
            <a:endParaRPr sz="20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9792" y="588721"/>
            <a:ext cx="76860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1" spc="-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ВЗАИМОДЕЙСТВИЕ</a:t>
            </a:r>
            <a:r>
              <a:rPr sz="2800" i="1" spc="15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800" i="1" spc="-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С</a:t>
            </a:r>
            <a:r>
              <a:rPr sz="2800" i="1" spc="13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800" i="1" spc="-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СЕМЬЯМИ</a:t>
            </a:r>
            <a:r>
              <a:rPr sz="2800" i="1" spc="13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800" i="1" spc="-4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ОБУЧАЮЩИХСЯ</a:t>
            </a:r>
            <a:r>
              <a:rPr sz="2800" i="1" spc="-40" dirty="0">
                <a:solidFill>
                  <a:schemeClr val="accent1">
                    <a:lumMod val="50000"/>
                  </a:schemeClr>
                </a:solidFill>
                <a:latin typeface="Trebuchet MS"/>
                <a:cs typeface="Trebuchet MS"/>
              </a:rPr>
              <a:t>:</a:t>
            </a:r>
            <a:endParaRPr sz="2800" dirty="0">
              <a:solidFill>
                <a:schemeClr val="accent1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0955" y="2276855"/>
            <a:ext cx="7562088" cy="331317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0219" y="659638"/>
            <a:ext cx="787463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-4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ЗАДАЧИ</a:t>
            </a:r>
            <a:r>
              <a:rPr sz="3200" b="0" spc="15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3200" b="0" spc="-1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ВЗАИМОДЕЙСТВИЯ</a:t>
            </a:r>
            <a:r>
              <a:rPr sz="3200" b="0" spc="17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3200" b="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С</a:t>
            </a:r>
            <a:r>
              <a:rPr sz="3200" b="0" spc="17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3200" b="0" spc="-5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РОДИТЕЛЯМИ</a:t>
            </a:r>
            <a:r>
              <a:rPr sz="3200" b="0" spc="-55" dirty="0">
                <a:solidFill>
                  <a:schemeClr val="accent1">
                    <a:lumMod val="50000"/>
                  </a:schemeClr>
                </a:solidFill>
                <a:latin typeface="Trebuchet MS"/>
                <a:cs typeface="Trebuchet MS"/>
              </a:rPr>
              <a:t>:</a:t>
            </a:r>
            <a:endParaRPr sz="3200" dirty="0">
              <a:solidFill>
                <a:schemeClr val="accent1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3939" y="1821179"/>
            <a:ext cx="6984492" cy="427177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3989" y="1847850"/>
            <a:ext cx="6571615" cy="0"/>
          </a:xfrm>
          <a:custGeom>
            <a:avLst/>
            <a:gdLst/>
            <a:ahLst/>
            <a:cxnLst/>
            <a:rect l="l" t="t" r="r" b="b"/>
            <a:pathLst>
              <a:path w="6571615">
                <a:moveTo>
                  <a:pt x="0" y="0"/>
                </a:moveTo>
                <a:lnTo>
                  <a:pt x="6571360" y="0"/>
                </a:lnTo>
              </a:path>
            </a:pathLst>
          </a:custGeom>
          <a:ln w="31750">
            <a:solidFill>
              <a:srgbClr val="B71E4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9600" y="838200"/>
            <a:ext cx="8136890" cy="90858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41211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244"/>
              </a:spcBef>
            </a:pPr>
            <a:r>
              <a:rPr sz="3200" b="0" spc="-2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НАПРАВЛЕНИЯ</a:t>
            </a:r>
            <a:r>
              <a:rPr sz="3200" b="0" spc="14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3200" b="0" spc="-4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ВЗАИМОДЕЙСТВИЯ</a:t>
            </a:r>
            <a:r>
              <a:rPr sz="3200" b="0" spc="-45" dirty="0">
                <a:solidFill>
                  <a:schemeClr val="accent1">
                    <a:lumMod val="50000"/>
                  </a:schemeClr>
                </a:solidFill>
                <a:latin typeface="Trebuchet MS"/>
                <a:cs typeface="Trebuchet MS"/>
              </a:rPr>
              <a:t>:</a:t>
            </a:r>
            <a:endParaRPr sz="3200" dirty="0">
              <a:solidFill>
                <a:schemeClr val="accent1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7155" y="2083307"/>
            <a:ext cx="2052066" cy="314477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824221" y="3372739"/>
            <a:ext cx="1402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Просвещение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49879" y="4253484"/>
            <a:ext cx="3515105" cy="213283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693033" y="5216144"/>
            <a:ext cx="1877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b="1" spc="-6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b="1" spc="-65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ирован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84120" y="2083307"/>
            <a:ext cx="2052066" cy="314477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120644" y="3391280"/>
            <a:ext cx="11417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иаг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ости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388107" y="1840992"/>
            <a:ext cx="4437380" cy="4643120"/>
            <a:chOff x="2388107" y="1840992"/>
            <a:chExt cx="4437380" cy="4643120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78679" y="1985772"/>
              <a:ext cx="2146554" cy="323316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35579" y="5199888"/>
              <a:ext cx="3711702" cy="128397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88107" y="1840992"/>
              <a:ext cx="2146554" cy="343585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8066" y="302513"/>
            <a:ext cx="8418195" cy="139192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065" marR="5080" indent="-635" algn="ctr">
              <a:lnSpc>
                <a:spcPts val="3460"/>
              </a:lnSpc>
              <a:spcBef>
                <a:spcPts val="535"/>
              </a:spcBef>
            </a:pPr>
            <a:r>
              <a:rPr sz="3200" b="0" dirty="0">
                <a:solidFill>
                  <a:srgbClr val="000000"/>
                </a:solidFill>
                <a:latin typeface="Calibri"/>
                <a:cs typeface="Calibri"/>
              </a:rPr>
              <a:t>ВОПРОС</a:t>
            </a:r>
            <a:r>
              <a:rPr sz="3200" b="0" spc="-5" dirty="0">
                <a:solidFill>
                  <a:srgbClr val="000000"/>
                </a:solidFill>
                <a:latin typeface="Calibri"/>
                <a:cs typeface="Calibri"/>
              </a:rPr>
              <a:t>Ы</a:t>
            </a:r>
            <a:r>
              <a:rPr sz="3200" b="0" spc="-475" dirty="0">
                <a:solidFill>
                  <a:srgbClr val="000000"/>
                </a:solidFill>
                <a:latin typeface="Trebuchet MS"/>
                <a:cs typeface="Trebuchet MS"/>
              </a:rPr>
              <a:t>,</a:t>
            </a:r>
            <a:r>
              <a:rPr sz="3200" b="0" spc="-39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3200" b="0" dirty="0">
                <a:solidFill>
                  <a:srgbClr val="000000"/>
                </a:solidFill>
                <a:latin typeface="Calibri"/>
                <a:cs typeface="Calibri"/>
              </a:rPr>
              <a:t>ПР</a:t>
            </a:r>
            <a:r>
              <a:rPr sz="3200" b="0" spc="-15" dirty="0">
                <a:solidFill>
                  <a:srgbClr val="000000"/>
                </a:solidFill>
                <a:latin typeface="Calibri"/>
                <a:cs typeface="Calibri"/>
              </a:rPr>
              <a:t>Е</a:t>
            </a:r>
            <a:r>
              <a:rPr sz="3200" b="0" spc="-5" dirty="0">
                <a:solidFill>
                  <a:srgbClr val="000000"/>
                </a:solidFill>
                <a:latin typeface="Calibri"/>
                <a:cs typeface="Calibri"/>
              </a:rPr>
              <a:t>ДЛ</a:t>
            </a:r>
            <a:r>
              <a:rPr sz="3200" b="0" spc="-60" dirty="0">
                <a:solidFill>
                  <a:srgbClr val="000000"/>
                </a:solidFill>
                <a:latin typeface="Calibri"/>
                <a:cs typeface="Calibri"/>
              </a:rPr>
              <a:t>О</a:t>
            </a:r>
            <a:r>
              <a:rPr sz="3200" b="0" dirty="0">
                <a:solidFill>
                  <a:srgbClr val="000000"/>
                </a:solidFill>
                <a:latin typeface="Calibri"/>
                <a:cs typeface="Calibri"/>
              </a:rPr>
              <a:t>ЖЕН</a:t>
            </a:r>
            <a:r>
              <a:rPr sz="3200" b="0" spc="-10" dirty="0">
                <a:solidFill>
                  <a:srgbClr val="000000"/>
                </a:solidFill>
                <a:latin typeface="Calibri"/>
                <a:cs typeface="Calibri"/>
              </a:rPr>
              <a:t>И</a:t>
            </a:r>
            <a:r>
              <a:rPr sz="3200" b="0" dirty="0">
                <a:solidFill>
                  <a:srgbClr val="000000"/>
                </a:solidFill>
                <a:latin typeface="Calibri"/>
                <a:cs typeface="Calibri"/>
              </a:rPr>
              <a:t>Я</a:t>
            </a:r>
            <a:r>
              <a:rPr sz="3200" b="0" spc="1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0" dirty="0">
                <a:solidFill>
                  <a:srgbClr val="000000"/>
                </a:solidFill>
                <a:latin typeface="Calibri"/>
                <a:cs typeface="Calibri"/>
              </a:rPr>
              <a:t>И</a:t>
            </a:r>
            <a:r>
              <a:rPr sz="3200" b="0" spc="1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0" spc="-35" dirty="0">
                <a:solidFill>
                  <a:srgbClr val="000000"/>
                </a:solidFill>
                <a:latin typeface="Calibri"/>
                <a:cs typeface="Calibri"/>
              </a:rPr>
              <a:t>З</a:t>
            </a:r>
            <a:r>
              <a:rPr sz="3200" b="0" dirty="0">
                <a:solidFill>
                  <a:srgbClr val="000000"/>
                </a:solidFill>
                <a:latin typeface="Calibri"/>
                <a:cs typeface="Calibri"/>
              </a:rPr>
              <a:t>А</a:t>
            </a:r>
            <a:r>
              <a:rPr sz="3200" b="0" spc="-10" dirty="0">
                <a:solidFill>
                  <a:srgbClr val="000000"/>
                </a:solidFill>
                <a:latin typeface="Calibri"/>
                <a:cs typeface="Calibri"/>
              </a:rPr>
              <a:t>М</a:t>
            </a:r>
            <a:r>
              <a:rPr sz="3200" b="0" spc="-65" dirty="0">
                <a:solidFill>
                  <a:srgbClr val="000000"/>
                </a:solidFill>
                <a:latin typeface="Calibri"/>
                <a:cs typeface="Calibri"/>
              </a:rPr>
              <a:t>Е</a:t>
            </a:r>
            <a:r>
              <a:rPr sz="3200" b="0" dirty="0">
                <a:solidFill>
                  <a:srgbClr val="000000"/>
                </a:solidFill>
                <a:latin typeface="Calibri"/>
                <a:cs typeface="Calibri"/>
              </a:rPr>
              <a:t>Ч</a:t>
            </a:r>
            <a:r>
              <a:rPr sz="3200" b="0" spc="-15" dirty="0">
                <a:solidFill>
                  <a:srgbClr val="000000"/>
                </a:solidFill>
                <a:latin typeface="Calibri"/>
                <a:cs typeface="Calibri"/>
              </a:rPr>
              <a:t>А</a:t>
            </a:r>
            <a:r>
              <a:rPr sz="3200" b="0" spc="-5" dirty="0">
                <a:solidFill>
                  <a:srgbClr val="000000"/>
                </a:solidFill>
                <a:latin typeface="Calibri"/>
                <a:cs typeface="Calibri"/>
              </a:rPr>
              <a:t>НИ</a:t>
            </a:r>
            <a:r>
              <a:rPr sz="3200" b="0" dirty="0">
                <a:solidFill>
                  <a:srgbClr val="000000"/>
                </a:solidFill>
                <a:latin typeface="Calibri"/>
                <a:cs typeface="Calibri"/>
              </a:rPr>
              <a:t>Я</a:t>
            </a:r>
            <a:r>
              <a:rPr sz="3200" b="0" spc="1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0" dirty="0">
                <a:solidFill>
                  <a:srgbClr val="000000"/>
                </a:solidFill>
                <a:latin typeface="Calibri"/>
                <a:cs typeface="Calibri"/>
              </a:rPr>
              <a:t>К  </a:t>
            </a:r>
            <a:r>
              <a:rPr sz="3200" b="0" spc="-35" dirty="0">
                <a:solidFill>
                  <a:srgbClr val="000000"/>
                </a:solidFill>
                <a:latin typeface="Calibri"/>
                <a:cs typeface="Calibri"/>
              </a:rPr>
              <a:t>ОБРАЗОВАТЕЛЬНОЙ</a:t>
            </a:r>
            <a:r>
              <a:rPr sz="3200" b="0" spc="1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0" spc="-20" dirty="0">
                <a:solidFill>
                  <a:srgbClr val="000000"/>
                </a:solidFill>
                <a:latin typeface="Calibri"/>
                <a:cs typeface="Calibri"/>
              </a:rPr>
              <a:t>ПРОГРАММЕ</a:t>
            </a:r>
            <a:r>
              <a:rPr sz="3200" b="0" spc="1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0" spc="-10" dirty="0">
                <a:solidFill>
                  <a:srgbClr val="000000"/>
                </a:solidFill>
                <a:latin typeface="Calibri"/>
                <a:cs typeface="Calibri"/>
              </a:rPr>
              <a:t>ВАШИХ</a:t>
            </a:r>
            <a:r>
              <a:rPr sz="3200" b="0" spc="1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0" spc="-10" dirty="0">
                <a:solidFill>
                  <a:srgbClr val="000000"/>
                </a:solidFill>
                <a:latin typeface="Calibri"/>
                <a:cs typeface="Calibri"/>
              </a:rPr>
              <a:t>ДЕТЕЙ </a:t>
            </a:r>
            <a:r>
              <a:rPr sz="3200" b="0" spc="-7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0" spc="-15" dirty="0">
                <a:solidFill>
                  <a:srgbClr val="000000"/>
                </a:solidFill>
                <a:latin typeface="Calibri"/>
                <a:cs typeface="Calibri"/>
              </a:rPr>
              <a:t>МОЖНО</a:t>
            </a:r>
            <a:r>
              <a:rPr sz="3200" b="0" spc="1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0" spc="-30" dirty="0">
                <a:solidFill>
                  <a:srgbClr val="000000"/>
                </a:solidFill>
                <a:latin typeface="Calibri"/>
                <a:cs typeface="Calibri"/>
              </a:rPr>
              <a:t>ОСТАВИТЬ</a:t>
            </a:r>
            <a:r>
              <a:rPr sz="3200" b="0" spc="1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0" spc="-95" dirty="0">
                <a:solidFill>
                  <a:srgbClr val="000000"/>
                </a:solidFill>
                <a:latin typeface="Calibri"/>
                <a:cs typeface="Calibri"/>
              </a:rPr>
              <a:t>ЗДЕСЬ</a:t>
            </a:r>
            <a:r>
              <a:rPr sz="3200" b="0" spc="-95" dirty="0">
                <a:solidFill>
                  <a:srgbClr val="000000"/>
                </a:solidFill>
                <a:latin typeface="Trebuchet MS"/>
                <a:cs typeface="Trebuchet MS"/>
              </a:rPr>
              <a:t>:</a:t>
            </a:r>
            <a:endParaRPr sz="3200" dirty="0">
              <a:latin typeface="Trebuchet MS"/>
              <a:cs typeface="Trebuchet M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362200"/>
            <a:ext cx="6096000" cy="3843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34" y="556386"/>
            <a:ext cx="8775700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i="1" spc="-25" dirty="0">
                <a:solidFill>
                  <a:srgbClr val="562213"/>
                </a:solidFill>
                <a:latin typeface="Calibri"/>
                <a:cs typeface="Calibri"/>
              </a:rPr>
              <a:t>ОБРАЗОВАТЕЛЬНАЯ</a:t>
            </a:r>
            <a:r>
              <a:rPr i="1" spc="295" dirty="0">
                <a:solidFill>
                  <a:srgbClr val="562213"/>
                </a:solidFill>
                <a:latin typeface="Calibri"/>
                <a:cs typeface="Calibri"/>
              </a:rPr>
              <a:t> </a:t>
            </a:r>
            <a:r>
              <a:rPr i="1" spc="-20" dirty="0">
                <a:solidFill>
                  <a:srgbClr val="562213"/>
                </a:solidFill>
                <a:latin typeface="Calibri"/>
                <a:cs typeface="Calibri"/>
              </a:rPr>
              <a:t>ПРОГРАММА</a:t>
            </a:r>
            <a:r>
              <a:rPr i="1" spc="295" dirty="0">
                <a:solidFill>
                  <a:srgbClr val="562213"/>
                </a:solidFill>
                <a:latin typeface="Calibri"/>
                <a:cs typeface="Calibri"/>
              </a:rPr>
              <a:t> </a:t>
            </a:r>
            <a:r>
              <a:rPr i="1" spc="-25" dirty="0">
                <a:solidFill>
                  <a:srgbClr val="562213"/>
                </a:solidFill>
                <a:latin typeface="Calibri"/>
                <a:cs typeface="Calibri"/>
              </a:rPr>
              <a:t>ДОШКОЛЬНОГО</a:t>
            </a:r>
            <a:r>
              <a:rPr i="1" spc="285" dirty="0">
                <a:solidFill>
                  <a:srgbClr val="562213"/>
                </a:solidFill>
                <a:latin typeface="Calibri"/>
                <a:cs typeface="Calibri"/>
              </a:rPr>
              <a:t> </a:t>
            </a:r>
            <a:r>
              <a:rPr i="1" spc="-15" dirty="0">
                <a:solidFill>
                  <a:srgbClr val="562213"/>
                </a:solidFill>
                <a:latin typeface="Calibri"/>
                <a:cs typeface="Calibri"/>
              </a:rPr>
              <a:t>ОБРАЗОВАНИЯ </a:t>
            </a:r>
            <a:r>
              <a:rPr i="1" spc="-525" dirty="0">
                <a:solidFill>
                  <a:srgbClr val="562213"/>
                </a:solidFill>
                <a:latin typeface="Calibri"/>
                <a:cs typeface="Calibri"/>
              </a:rPr>
              <a:t> </a:t>
            </a:r>
            <a:r>
              <a:rPr i="1" spc="-45" dirty="0">
                <a:solidFill>
                  <a:srgbClr val="562213"/>
                </a:solidFill>
                <a:latin typeface="Calibri"/>
                <a:cs typeface="Calibri"/>
              </a:rPr>
              <a:t>РАЗРАБОТАНА</a:t>
            </a:r>
            <a:r>
              <a:rPr i="1" spc="120" dirty="0">
                <a:solidFill>
                  <a:srgbClr val="562213"/>
                </a:solidFill>
                <a:latin typeface="Calibri"/>
                <a:cs typeface="Calibri"/>
              </a:rPr>
              <a:t> </a:t>
            </a:r>
            <a:r>
              <a:rPr i="1" dirty="0">
                <a:solidFill>
                  <a:srgbClr val="562213"/>
                </a:solidFill>
                <a:latin typeface="Calibri"/>
                <a:cs typeface="Calibri"/>
              </a:rPr>
              <a:t>В</a:t>
            </a:r>
            <a:r>
              <a:rPr i="1" spc="110" dirty="0">
                <a:solidFill>
                  <a:srgbClr val="562213"/>
                </a:solidFill>
                <a:latin typeface="Calibri"/>
                <a:cs typeface="Calibri"/>
              </a:rPr>
              <a:t> </a:t>
            </a:r>
            <a:r>
              <a:rPr i="1" spc="-10" dirty="0">
                <a:solidFill>
                  <a:srgbClr val="562213"/>
                </a:solidFill>
                <a:latin typeface="Calibri"/>
                <a:cs typeface="Calibri"/>
              </a:rPr>
              <a:t>СООТВЕТСТВИИ</a:t>
            </a:r>
            <a:r>
              <a:rPr i="1" spc="105" dirty="0">
                <a:solidFill>
                  <a:srgbClr val="562213"/>
                </a:solidFill>
                <a:latin typeface="Calibri"/>
                <a:cs typeface="Calibri"/>
              </a:rPr>
              <a:t> </a:t>
            </a:r>
            <a:r>
              <a:rPr i="1" spc="-130" dirty="0">
                <a:solidFill>
                  <a:srgbClr val="562213"/>
                </a:solidFill>
                <a:latin typeface="Calibri"/>
                <a:cs typeface="Calibri"/>
              </a:rPr>
              <a:t>С</a:t>
            </a:r>
            <a:r>
              <a:rPr i="1" spc="-130" dirty="0">
                <a:solidFill>
                  <a:srgbClr val="562213"/>
                </a:solidFill>
                <a:latin typeface="Trebuchet MS"/>
                <a:cs typeface="Trebuchet MS"/>
              </a:rPr>
              <a:t>: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051560" y="2225052"/>
            <a:ext cx="3077845" cy="1892300"/>
            <a:chOff x="1051560" y="2225052"/>
            <a:chExt cx="3077845" cy="18923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14500" y="2225052"/>
              <a:ext cx="1751838" cy="52043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2664" y="2499372"/>
              <a:ext cx="2173986" cy="52043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76756" y="2773692"/>
              <a:ext cx="2225801" cy="52043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51560" y="3048012"/>
              <a:ext cx="1668017" cy="52043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68880" y="3048012"/>
              <a:ext cx="1660397" cy="52043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86128" y="3322332"/>
              <a:ext cx="1607058" cy="52043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91412" y="3592080"/>
              <a:ext cx="393966" cy="52043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70660" y="3596652"/>
              <a:ext cx="902969" cy="52043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22932" y="3592080"/>
              <a:ext cx="428993" cy="52043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301240" y="3596652"/>
              <a:ext cx="1408938" cy="52043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395472" y="3592080"/>
              <a:ext cx="457974" cy="520433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1197660" y="2278126"/>
            <a:ext cx="278955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7515" marR="433705" indent="1905" algn="ctr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5C0E20"/>
                </a:solidFill>
                <a:latin typeface="Calibri"/>
                <a:cs typeface="Calibri"/>
              </a:rPr>
              <a:t>Федеральным </a:t>
            </a:r>
            <a:r>
              <a:rPr sz="1800" b="1" i="1" dirty="0">
                <a:solidFill>
                  <a:srgbClr val="5C0E20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5C0E20"/>
                </a:solidFill>
                <a:latin typeface="Calibri"/>
                <a:cs typeface="Calibri"/>
              </a:rPr>
              <a:t>государственным </a:t>
            </a:r>
            <a:r>
              <a:rPr sz="1800" b="1" i="1" spc="-395" dirty="0">
                <a:solidFill>
                  <a:srgbClr val="5C0E20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5C0E20"/>
                </a:solidFill>
                <a:latin typeface="Calibri"/>
                <a:cs typeface="Calibri"/>
              </a:rPr>
              <a:t>образо</a:t>
            </a:r>
            <a:r>
              <a:rPr sz="1800" b="1" i="1" spc="-10" dirty="0">
                <a:solidFill>
                  <a:srgbClr val="5C0E20"/>
                </a:solidFill>
                <a:latin typeface="Calibri"/>
                <a:cs typeface="Calibri"/>
              </a:rPr>
              <a:t>в</a:t>
            </a:r>
            <a:r>
              <a:rPr sz="1800" b="1" i="1" dirty="0">
                <a:solidFill>
                  <a:srgbClr val="5C0E20"/>
                </a:solidFill>
                <a:latin typeface="Calibri"/>
                <a:cs typeface="Calibri"/>
              </a:rPr>
              <a:t>ат</a:t>
            </a:r>
            <a:r>
              <a:rPr sz="1800" b="1" i="1" spc="-20" dirty="0">
                <a:solidFill>
                  <a:srgbClr val="5C0E20"/>
                </a:solidFill>
                <a:latin typeface="Calibri"/>
                <a:cs typeface="Calibri"/>
              </a:rPr>
              <a:t>е</a:t>
            </a:r>
            <a:r>
              <a:rPr sz="1800" b="1" i="1" dirty="0">
                <a:solidFill>
                  <a:srgbClr val="5C0E20"/>
                </a:solidFill>
                <a:latin typeface="Calibri"/>
                <a:cs typeface="Calibri"/>
              </a:rPr>
              <a:t>льным</a:t>
            </a:r>
            <a:endParaRPr sz="1800" dirty="0">
              <a:latin typeface="Calibri"/>
              <a:cs typeface="Calibri"/>
            </a:endParaRPr>
          </a:p>
          <a:p>
            <a:pPr marL="12065" marR="5080" algn="ctr">
              <a:lnSpc>
                <a:spcPct val="100000"/>
              </a:lnSpc>
            </a:pPr>
            <a:r>
              <a:rPr sz="1800" b="1" i="1" spc="-5" dirty="0">
                <a:solidFill>
                  <a:srgbClr val="5C0E20"/>
                </a:solidFill>
                <a:latin typeface="Calibri"/>
                <a:cs typeface="Calibri"/>
              </a:rPr>
              <a:t>стандартом</a:t>
            </a:r>
            <a:r>
              <a:rPr sz="1800" b="1" i="1" spc="85" dirty="0">
                <a:solidFill>
                  <a:srgbClr val="5C0E20"/>
                </a:solidFill>
                <a:latin typeface="Calibri"/>
                <a:cs typeface="Calibri"/>
              </a:rPr>
              <a:t> </a:t>
            </a:r>
            <a:r>
              <a:rPr sz="1800" b="1" i="1" spc="-10" dirty="0">
                <a:solidFill>
                  <a:srgbClr val="5C0E20"/>
                </a:solidFill>
                <a:latin typeface="Calibri"/>
                <a:cs typeface="Calibri"/>
              </a:rPr>
              <a:t>дошкольного </a:t>
            </a:r>
            <a:r>
              <a:rPr sz="1800" b="1" i="1" spc="-395" dirty="0">
                <a:solidFill>
                  <a:srgbClr val="5C0E20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5C0E20"/>
                </a:solidFill>
                <a:latin typeface="Calibri"/>
                <a:cs typeface="Calibri"/>
              </a:rPr>
              <a:t>образования</a:t>
            </a:r>
            <a:endParaRPr sz="18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b="1" i="1" spc="-10" dirty="0">
                <a:solidFill>
                  <a:srgbClr val="5C0E20"/>
                </a:solidFill>
                <a:latin typeface="Trebuchet MS"/>
                <a:cs typeface="Trebuchet MS"/>
              </a:rPr>
              <a:t>(</a:t>
            </a:r>
            <a:r>
              <a:rPr sz="1800" b="1" i="1" spc="-10" dirty="0">
                <a:solidFill>
                  <a:srgbClr val="5C0E20"/>
                </a:solidFill>
                <a:latin typeface="Calibri"/>
                <a:cs typeface="Calibri"/>
              </a:rPr>
              <a:t>далее</a:t>
            </a:r>
            <a:r>
              <a:rPr sz="1800" b="1" i="1" spc="80" dirty="0">
                <a:solidFill>
                  <a:srgbClr val="5C0E20"/>
                </a:solidFill>
                <a:latin typeface="Calibri"/>
                <a:cs typeface="Calibri"/>
              </a:rPr>
              <a:t> </a:t>
            </a:r>
            <a:r>
              <a:rPr sz="1800" b="1" i="1" spc="235" dirty="0">
                <a:solidFill>
                  <a:srgbClr val="5C0E20"/>
                </a:solidFill>
                <a:latin typeface="Trebuchet MS"/>
                <a:cs typeface="Trebuchet MS"/>
              </a:rPr>
              <a:t>–</a:t>
            </a:r>
            <a:r>
              <a:rPr sz="1800" b="1" i="1" spc="-55" dirty="0">
                <a:solidFill>
                  <a:srgbClr val="5C0E20"/>
                </a:solidFill>
                <a:latin typeface="Trebuchet MS"/>
                <a:cs typeface="Trebuchet MS"/>
              </a:rPr>
              <a:t> </a:t>
            </a:r>
            <a:r>
              <a:rPr sz="1800" b="1" i="1" spc="-10" dirty="0">
                <a:solidFill>
                  <a:srgbClr val="5C0E20"/>
                </a:solidFill>
                <a:latin typeface="Calibri"/>
                <a:cs typeface="Calibri"/>
              </a:rPr>
              <a:t>Стандарт</a:t>
            </a:r>
            <a:r>
              <a:rPr sz="1800" b="1" i="1" spc="-10" dirty="0">
                <a:solidFill>
                  <a:srgbClr val="5C0E20"/>
                </a:solidFill>
                <a:latin typeface="Trebuchet MS"/>
                <a:cs typeface="Trebuchet MS"/>
              </a:rPr>
              <a:t>)</a:t>
            </a:r>
            <a:endParaRPr sz="1800" dirty="0">
              <a:latin typeface="Trebuchet MS"/>
              <a:cs typeface="Trebuchet MS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535167" y="2363736"/>
            <a:ext cx="2994025" cy="1617980"/>
            <a:chOff x="5535167" y="2363736"/>
            <a:chExt cx="2994025" cy="1617980"/>
          </a:xfrm>
        </p:grpSpPr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198107" y="2363736"/>
              <a:ext cx="1666493" cy="52043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961887" y="2638056"/>
              <a:ext cx="2140458" cy="52043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535167" y="2912376"/>
              <a:ext cx="1581149" cy="52043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868667" y="2912376"/>
              <a:ext cx="1660398" cy="52043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228587" y="3186696"/>
              <a:ext cx="1607058" cy="52043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935979" y="3456444"/>
              <a:ext cx="393966" cy="52043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015227" y="3461016"/>
              <a:ext cx="902970" cy="52043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667500" y="3456444"/>
              <a:ext cx="428993" cy="52043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845807" y="3461016"/>
              <a:ext cx="776477" cy="52043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371588" y="3461016"/>
              <a:ext cx="617981" cy="52043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674863" y="3456444"/>
              <a:ext cx="453402" cy="520433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5682234" y="2416251"/>
            <a:ext cx="270573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5005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5C0E20"/>
                </a:solidFill>
                <a:latin typeface="Calibri"/>
                <a:cs typeface="Calibri"/>
              </a:rPr>
              <a:t>Федеральной</a:t>
            </a:r>
            <a:endParaRPr sz="1800" dirty="0">
              <a:latin typeface="Calibri"/>
              <a:cs typeface="Calibri"/>
            </a:endParaRPr>
          </a:p>
          <a:p>
            <a:pPr marL="12700" marR="5080" indent="426720">
              <a:lnSpc>
                <a:spcPct val="100000"/>
              </a:lnSpc>
              <a:spcBef>
                <a:spcPts val="5"/>
              </a:spcBef>
            </a:pPr>
            <a:r>
              <a:rPr sz="1800" b="1" i="1" spc="-5" dirty="0">
                <a:solidFill>
                  <a:srgbClr val="5C0E20"/>
                </a:solidFill>
                <a:latin typeface="Calibri"/>
                <a:cs typeface="Calibri"/>
              </a:rPr>
              <a:t>образовательной </a:t>
            </a:r>
            <a:r>
              <a:rPr sz="1800" b="1" i="1" dirty="0">
                <a:solidFill>
                  <a:srgbClr val="5C0E20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5C0E20"/>
                </a:solidFill>
                <a:latin typeface="Calibri"/>
                <a:cs typeface="Calibri"/>
              </a:rPr>
              <a:t>программой</a:t>
            </a:r>
            <a:r>
              <a:rPr sz="1800" b="1" i="1" spc="80" dirty="0">
                <a:solidFill>
                  <a:srgbClr val="5C0E20"/>
                </a:solidFill>
                <a:latin typeface="Calibri"/>
                <a:cs typeface="Calibri"/>
              </a:rPr>
              <a:t> </a:t>
            </a:r>
            <a:r>
              <a:rPr sz="1800" b="1" i="1" spc="-10" dirty="0">
                <a:solidFill>
                  <a:srgbClr val="5C0E20"/>
                </a:solidFill>
                <a:latin typeface="Calibri"/>
                <a:cs typeface="Calibri"/>
              </a:rPr>
              <a:t>дошкольного</a:t>
            </a:r>
            <a:endParaRPr sz="1800" dirty="0">
              <a:latin typeface="Calibri"/>
              <a:cs typeface="Calibri"/>
            </a:endParaRPr>
          </a:p>
          <a:p>
            <a:pPr marL="705485">
              <a:lnSpc>
                <a:spcPct val="100000"/>
              </a:lnSpc>
            </a:pPr>
            <a:r>
              <a:rPr sz="1800" b="1" i="1" spc="-5" dirty="0">
                <a:solidFill>
                  <a:srgbClr val="5C0E20"/>
                </a:solidFill>
                <a:latin typeface="Calibri"/>
                <a:cs typeface="Calibri"/>
              </a:rPr>
              <a:t>образования</a:t>
            </a:r>
            <a:endParaRPr sz="1800" dirty="0">
              <a:latin typeface="Calibri"/>
              <a:cs typeface="Calibri"/>
            </a:endParaRPr>
          </a:p>
          <a:p>
            <a:pPr marL="413384">
              <a:lnSpc>
                <a:spcPct val="100000"/>
              </a:lnSpc>
            </a:pPr>
            <a:r>
              <a:rPr sz="1800" b="1" i="1" spc="-10" dirty="0">
                <a:solidFill>
                  <a:srgbClr val="5C0E20"/>
                </a:solidFill>
                <a:latin typeface="Trebuchet MS"/>
                <a:cs typeface="Trebuchet MS"/>
              </a:rPr>
              <a:t>(</a:t>
            </a:r>
            <a:r>
              <a:rPr sz="1800" b="1" i="1" spc="-10" dirty="0">
                <a:solidFill>
                  <a:srgbClr val="5C0E20"/>
                </a:solidFill>
                <a:latin typeface="Calibri"/>
                <a:cs typeface="Calibri"/>
              </a:rPr>
              <a:t>далее</a:t>
            </a:r>
            <a:r>
              <a:rPr sz="1800" b="1" i="1" spc="80" dirty="0">
                <a:solidFill>
                  <a:srgbClr val="5C0E20"/>
                </a:solidFill>
                <a:latin typeface="Calibri"/>
                <a:cs typeface="Calibri"/>
              </a:rPr>
              <a:t> </a:t>
            </a:r>
            <a:r>
              <a:rPr sz="1800" b="1" i="1" spc="235" dirty="0">
                <a:solidFill>
                  <a:srgbClr val="5C0E20"/>
                </a:solidFill>
                <a:latin typeface="Trebuchet MS"/>
                <a:cs typeface="Trebuchet MS"/>
              </a:rPr>
              <a:t>–</a:t>
            </a:r>
            <a:r>
              <a:rPr sz="1800" b="1" i="1" spc="-60" dirty="0">
                <a:solidFill>
                  <a:srgbClr val="5C0E20"/>
                </a:solidFill>
                <a:latin typeface="Trebuchet MS"/>
                <a:cs typeface="Trebuchet MS"/>
              </a:rPr>
              <a:t> </a:t>
            </a:r>
            <a:r>
              <a:rPr sz="1800" b="1" i="1" dirty="0">
                <a:solidFill>
                  <a:srgbClr val="5C0E20"/>
                </a:solidFill>
                <a:latin typeface="Calibri"/>
                <a:cs typeface="Calibri"/>
              </a:rPr>
              <a:t>ФОП</a:t>
            </a:r>
            <a:r>
              <a:rPr sz="1800" b="1" i="1" spc="75" dirty="0">
                <a:solidFill>
                  <a:srgbClr val="5C0E20"/>
                </a:solidFill>
                <a:latin typeface="Calibri"/>
                <a:cs typeface="Calibri"/>
              </a:rPr>
              <a:t> </a:t>
            </a:r>
            <a:r>
              <a:rPr sz="1800" b="1" i="1" spc="-70" dirty="0">
                <a:solidFill>
                  <a:srgbClr val="5C0E20"/>
                </a:solidFill>
                <a:latin typeface="Calibri"/>
                <a:cs typeface="Calibri"/>
              </a:rPr>
              <a:t>ДО</a:t>
            </a:r>
            <a:r>
              <a:rPr sz="1800" b="1" i="1" spc="-70" dirty="0">
                <a:solidFill>
                  <a:srgbClr val="5C0E20"/>
                </a:solidFill>
                <a:latin typeface="Trebuchet MS"/>
                <a:cs typeface="Trebuchet MS"/>
              </a:rPr>
              <a:t>).</a:t>
            </a:r>
            <a:endParaRPr sz="1800" dirty="0">
              <a:latin typeface="Trebuchet MS"/>
              <a:cs typeface="Trebuchet MS"/>
            </a:endParaRPr>
          </a:p>
        </p:txBody>
      </p:sp>
      <p:pic>
        <p:nvPicPr>
          <p:cNvPr id="29" name="object 29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6300215" y="4221479"/>
            <a:ext cx="1562099" cy="1562100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810511" y="4221479"/>
            <a:ext cx="1562100" cy="1562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3989" y="1847850"/>
            <a:ext cx="6571615" cy="0"/>
          </a:xfrm>
          <a:custGeom>
            <a:avLst/>
            <a:gdLst/>
            <a:ahLst/>
            <a:cxnLst/>
            <a:rect l="l" t="t" r="r" b="b"/>
            <a:pathLst>
              <a:path w="6571615">
                <a:moveTo>
                  <a:pt x="0" y="0"/>
                </a:moveTo>
                <a:lnTo>
                  <a:pt x="6571360" y="0"/>
                </a:lnTo>
              </a:path>
            </a:pathLst>
          </a:custGeom>
          <a:ln w="31750">
            <a:solidFill>
              <a:srgbClr val="B71E4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910934"/>
            <a:ext cx="822960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0710" marR="5080" indent="-586740">
              <a:lnSpc>
                <a:spcPct val="100000"/>
              </a:lnSpc>
              <a:spcBef>
                <a:spcPts val="100"/>
              </a:spcBef>
            </a:pPr>
            <a:r>
              <a:rPr sz="2000" i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Цель</a:t>
            </a:r>
            <a:r>
              <a:rPr sz="2000" i="1" u="heavy" spc="1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2000" i="1" u="heavy" spc="-3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Программы</a:t>
            </a:r>
            <a:r>
              <a:rPr sz="2000" i="1" u="heavy" spc="-3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rebuchet MS"/>
                <a:cs typeface="Trebuchet MS"/>
              </a:rPr>
              <a:t>:</a:t>
            </a:r>
            <a:r>
              <a:rPr sz="2000" i="1" spc="-31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000" i="1" spc="-5" dirty="0">
                <a:solidFill>
                  <a:srgbClr val="C00000"/>
                </a:solidFill>
                <a:latin typeface="Calibri"/>
                <a:cs typeface="Calibri"/>
              </a:rPr>
              <a:t>разностороннее</a:t>
            </a:r>
            <a:r>
              <a:rPr sz="2000" i="1" spc="10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C00000"/>
                </a:solidFill>
                <a:latin typeface="Calibri"/>
                <a:cs typeface="Calibri"/>
              </a:rPr>
              <a:t>развитие</a:t>
            </a:r>
            <a:r>
              <a:rPr sz="2000" i="1" spc="10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C00000"/>
                </a:solidFill>
                <a:latin typeface="Calibri"/>
                <a:cs typeface="Calibri"/>
              </a:rPr>
              <a:t>ребенка</a:t>
            </a:r>
            <a:r>
              <a:rPr sz="2000" i="1" spc="10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C00000"/>
                </a:solidFill>
                <a:latin typeface="Calibri"/>
                <a:cs typeface="Calibri"/>
              </a:rPr>
              <a:t>на</a:t>
            </a:r>
            <a:r>
              <a:rPr sz="2000" i="1" spc="1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C00000"/>
                </a:solidFill>
                <a:latin typeface="Calibri"/>
                <a:cs typeface="Calibri"/>
              </a:rPr>
              <a:t>основе </a:t>
            </a:r>
            <a:r>
              <a:rPr sz="2000" i="1" spc="-5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C00000"/>
                </a:solidFill>
                <a:latin typeface="Calibri"/>
                <a:cs typeface="Calibri"/>
              </a:rPr>
              <a:t>духовно</a:t>
            </a:r>
            <a:r>
              <a:rPr sz="2000" i="1" spc="-10" dirty="0">
                <a:solidFill>
                  <a:srgbClr val="C00000"/>
                </a:solidFill>
                <a:latin typeface="Trebuchet MS"/>
                <a:cs typeface="Trebuchet MS"/>
              </a:rPr>
              <a:t>-</a:t>
            </a:r>
            <a:r>
              <a:rPr sz="2000" i="1" spc="-10" dirty="0">
                <a:solidFill>
                  <a:srgbClr val="C00000"/>
                </a:solidFill>
                <a:latin typeface="Calibri"/>
                <a:cs typeface="Calibri"/>
              </a:rPr>
              <a:t>нравственных</a:t>
            </a:r>
            <a:r>
              <a:rPr sz="2000" i="1" spc="10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C00000"/>
                </a:solidFill>
                <a:latin typeface="Calibri"/>
                <a:cs typeface="Calibri"/>
              </a:rPr>
              <a:t>ценностей</a:t>
            </a:r>
            <a:r>
              <a:rPr sz="2000" i="1" spc="1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i="1" spc="-15" dirty="0">
                <a:solidFill>
                  <a:srgbClr val="C00000"/>
                </a:solidFill>
                <a:latin typeface="Calibri"/>
                <a:cs typeface="Calibri"/>
              </a:rPr>
              <a:t>российского</a:t>
            </a:r>
            <a:r>
              <a:rPr sz="2000" i="1" spc="1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i="1" spc="-40" dirty="0">
                <a:solidFill>
                  <a:srgbClr val="C00000"/>
                </a:solidFill>
                <a:latin typeface="Calibri"/>
                <a:cs typeface="Calibri"/>
              </a:rPr>
              <a:t>народа</a:t>
            </a:r>
            <a:r>
              <a:rPr sz="2000" i="1" spc="-40" dirty="0">
                <a:solidFill>
                  <a:srgbClr val="C00000"/>
                </a:solidFill>
                <a:latin typeface="Trebuchet MS"/>
                <a:cs typeface="Trebuchet MS"/>
              </a:rPr>
              <a:t>, </a:t>
            </a:r>
            <a:r>
              <a:rPr sz="2000" i="1" spc="-3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000" i="1" spc="-5" dirty="0">
                <a:solidFill>
                  <a:srgbClr val="C00000"/>
                </a:solidFill>
                <a:latin typeface="Calibri"/>
                <a:cs typeface="Calibri"/>
              </a:rPr>
              <a:t>исторических</a:t>
            </a:r>
            <a:r>
              <a:rPr sz="2000" i="1" spc="11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C00000"/>
                </a:solidFill>
                <a:latin typeface="Calibri"/>
                <a:cs typeface="Calibri"/>
              </a:rPr>
              <a:t>и</a:t>
            </a:r>
            <a:r>
              <a:rPr sz="2000" i="1" spc="11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C00000"/>
                </a:solidFill>
                <a:latin typeface="Calibri"/>
                <a:cs typeface="Calibri"/>
              </a:rPr>
              <a:t>национально</a:t>
            </a:r>
            <a:r>
              <a:rPr sz="2000" i="1" spc="-10" dirty="0">
                <a:solidFill>
                  <a:srgbClr val="C00000"/>
                </a:solidFill>
                <a:latin typeface="Trebuchet MS"/>
                <a:cs typeface="Trebuchet MS"/>
              </a:rPr>
              <a:t>-</a:t>
            </a:r>
            <a:r>
              <a:rPr sz="2000" i="1" spc="-10" dirty="0">
                <a:solidFill>
                  <a:srgbClr val="C00000"/>
                </a:solidFill>
                <a:latin typeface="Calibri"/>
                <a:cs typeface="Calibri"/>
              </a:rPr>
              <a:t>культурных</a:t>
            </a:r>
            <a:r>
              <a:rPr sz="2000" i="1" spc="11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C00000"/>
                </a:solidFill>
                <a:latin typeface="Calibri"/>
                <a:cs typeface="Calibri"/>
              </a:rPr>
              <a:t>традиций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88086" y="2220214"/>
            <a:ext cx="8394065" cy="3836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b="1" i="1" spc="-5" dirty="0">
                <a:latin typeface="Calibri"/>
                <a:cs typeface="Calibri"/>
              </a:rPr>
              <a:t>Программа</a:t>
            </a:r>
            <a:r>
              <a:rPr sz="2400" b="1" i="1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реализуется</a:t>
            </a:r>
            <a:r>
              <a:rPr sz="2400" b="1" i="1" dirty="0">
                <a:latin typeface="Calibri"/>
                <a:cs typeface="Calibri"/>
              </a:rPr>
              <a:t> в</a:t>
            </a:r>
            <a:r>
              <a:rPr sz="2400" b="1" i="1" spc="5" dirty="0">
                <a:latin typeface="Calibri"/>
                <a:cs typeface="Calibri"/>
              </a:rPr>
              <a:t> </a:t>
            </a:r>
            <a:r>
              <a:rPr sz="2400" b="1" i="1" spc="-10" dirty="0">
                <a:latin typeface="Calibri"/>
                <a:cs typeface="Calibri"/>
              </a:rPr>
              <a:t>группах</a:t>
            </a:r>
            <a:r>
              <a:rPr sz="2400" b="1" i="1" spc="-5" dirty="0">
                <a:latin typeface="Calibri"/>
                <a:cs typeface="Calibri"/>
              </a:rPr>
              <a:t> общеразвивающей </a:t>
            </a:r>
            <a:r>
              <a:rPr sz="2400" b="1" i="1" dirty="0">
                <a:latin typeface="Calibri"/>
                <a:cs typeface="Calibri"/>
              </a:rPr>
              <a:t> </a:t>
            </a:r>
            <a:r>
              <a:rPr sz="2400" b="1" i="1" spc="-25" dirty="0">
                <a:latin typeface="Calibri"/>
                <a:cs typeface="Calibri"/>
              </a:rPr>
              <a:t>направленности</a:t>
            </a:r>
            <a:r>
              <a:rPr sz="2400" b="1" i="1" spc="-25" dirty="0">
                <a:latin typeface="Trebuchet MS"/>
                <a:cs typeface="Trebuchet MS"/>
              </a:rPr>
              <a:t>, </a:t>
            </a:r>
            <a:r>
              <a:rPr sz="2400" b="1" i="1" spc="-20" dirty="0">
                <a:latin typeface="Calibri"/>
                <a:cs typeface="Calibri"/>
              </a:rPr>
              <a:t>как</a:t>
            </a:r>
            <a:r>
              <a:rPr sz="2400" b="1" i="1" spc="-15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программа</a:t>
            </a:r>
            <a:r>
              <a:rPr sz="2400" b="1" i="1" dirty="0">
                <a:latin typeface="Calibri"/>
                <a:cs typeface="Calibri"/>
              </a:rPr>
              <a:t> </a:t>
            </a:r>
            <a:r>
              <a:rPr sz="2400" b="1" i="1" spc="-15" dirty="0">
                <a:latin typeface="Calibri"/>
                <a:cs typeface="Calibri"/>
              </a:rPr>
              <a:t>психолого</a:t>
            </a:r>
            <a:r>
              <a:rPr sz="2400" b="1" i="1" spc="-15" dirty="0">
                <a:latin typeface="Trebuchet MS"/>
                <a:cs typeface="Trebuchet MS"/>
              </a:rPr>
              <a:t>-</a:t>
            </a:r>
            <a:r>
              <a:rPr sz="2400" b="1" i="1" spc="-15" dirty="0">
                <a:latin typeface="Calibri"/>
                <a:cs typeface="Calibri"/>
              </a:rPr>
              <a:t>педагогической </a:t>
            </a:r>
            <a:r>
              <a:rPr sz="2400" b="1" i="1" spc="-10" dirty="0">
                <a:latin typeface="Calibri"/>
                <a:cs typeface="Calibri"/>
              </a:rPr>
              <a:t> </a:t>
            </a:r>
            <a:r>
              <a:rPr sz="2400" b="1" i="1" spc="-30" dirty="0">
                <a:latin typeface="Calibri"/>
                <a:cs typeface="Calibri"/>
              </a:rPr>
              <a:t>поддержки</a:t>
            </a:r>
            <a:r>
              <a:rPr sz="2400" b="1" i="1" spc="-30" dirty="0">
                <a:latin typeface="Trebuchet MS"/>
                <a:cs typeface="Trebuchet MS"/>
              </a:rPr>
              <a:t>, </a:t>
            </a:r>
            <a:r>
              <a:rPr sz="2400" b="1" i="1" spc="-5" dirty="0">
                <a:latin typeface="Calibri"/>
                <a:cs typeface="Calibri"/>
              </a:rPr>
              <a:t>позитивной социализации </a:t>
            </a:r>
            <a:r>
              <a:rPr sz="2400" b="1" i="1" dirty="0">
                <a:latin typeface="Calibri"/>
                <a:cs typeface="Calibri"/>
              </a:rPr>
              <a:t>и </a:t>
            </a:r>
            <a:r>
              <a:rPr sz="2400" b="1" i="1" spc="-20" dirty="0">
                <a:latin typeface="Calibri"/>
                <a:cs typeface="Calibri"/>
              </a:rPr>
              <a:t>индивидуализации</a:t>
            </a:r>
            <a:r>
              <a:rPr sz="2400" b="1" i="1" spc="-20" dirty="0">
                <a:latin typeface="Trebuchet MS"/>
                <a:cs typeface="Trebuchet MS"/>
              </a:rPr>
              <a:t>, </a:t>
            </a:r>
            <a:r>
              <a:rPr sz="2400" b="1" i="1" spc="-15" dirty="0">
                <a:latin typeface="Trebuchet MS"/>
                <a:cs typeface="Trebuchet MS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развития</a:t>
            </a:r>
            <a:r>
              <a:rPr sz="2400" b="1" i="1" dirty="0">
                <a:latin typeface="Calibri"/>
                <a:cs typeface="Calibri"/>
              </a:rPr>
              <a:t> </a:t>
            </a:r>
            <a:r>
              <a:rPr sz="2400" b="1" i="1" spc="-10" dirty="0">
                <a:latin typeface="Calibri"/>
                <a:cs typeface="Calibri"/>
              </a:rPr>
              <a:t>личности</a:t>
            </a:r>
            <a:r>
              <a:rPr sz="2400" b="1" i="1" spc="-5" dirty="0">
                <a:latin typeface="Calibri"/>
                <a:cs typeface="Calibri"/>
              </a:rPr>
              <a:t> детей</a:t>
            </a:r>
            <a:r>
              <a:rPr sz="2400" b="1" i="1" dirty="0">
                <a:latin typeface="Calibri"/>
                <a:cs typeface="Calibri"/>
              </a:rPr>
              <a:t> </a:t>
            </a:r>
            <a:r>
              <a:rPr sz="2400" b="1" i="1" spc="-10" dirty="0">
                <a:latin typeface="Calibri"/>
                <a:cs typeface="Calibri"/>
              </a:rPr>
              <a:t>дошкольного</a:t>
            </a:r>
            <a:r>
              <a:rPr sz="2400" b="1" i="1" spc="-5" dirty="0">
                <a:latin typeface="Calibri"/>
                <a:cs typeface="Calibri"/>
              </a:rPr>
              <a:t> возраста</a:t>
            </a:r>
            <a:r>
              <a:rPr sz="2400" b="1" i="1" dirty="0">
                <a:latin typeface="Calibri"/>
                <a:cs typeface="Calibri"/>
              </a:rPr>
              <a:t> и </a:t>
            </a:r>
            <a:r>
              <a:rPr sz="2400" b="1" i="1" spc="5" dirty="0">
                <a:latin typeface="Calibri"/>
                <a:cs typeface="Calibri"/>
              </a:rPr>
              <a:t> </a:t>
            </a:r>
            <a:r>
              <a:rPr sz="2400" b="1" i="1" spc="-10" dirty="0">
                <a:latin typeface="Calibri"/>
                <a:cs typeface="Calibri"/>
              </a:rPr>
              <a:t>определяет</a:t>
            </a:r>
            <a:r>
              <a:rPr sz="2400" b="1" i="1" spc="-5" dirty="0">
                <a:latin typeface="Calibri"/>
                <a:cs typeface="Calibri"/>
              </a:rPr>
              <a:t> </a:t>
            </a:r>
            <a:r>
              <a:rPr sz="2400" b="1" i="1" spc="-15" dirty="0">
                <a:latin typeface="Calibri"/>
                <a:cs typeface="Calibri"/>
              </a:rPr>
              <a:t>комплекс</a:t>
            </a:r>
            <a:r>
              <a:rPr sz="2400" b="1" i="1" spc="-10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основных</a:t>
            </a:r>
            <a:r>
              <a:rPr sz="2400" b="1" i="1" spc="535" dirty="0">
                <a:latin typeface="Calibri"/>
                <a:cs typeface="Calibri"/>
              </a:rPr>
              <a:t> </a:t>
            </a:r>
            <a:r>
              <a:rPr sz="2400" b="1" i="1" spc="-10" dirty="0">
                <a:latin typeface="Calibri"/>
                <a:cs typeface="Calibri"/>
              </a:rPr>
              <a:t>характеристик </a:t>
            </a:r>
            <a:r>
              <a:rPr sz="2400" b="1" i="1" spc="-5" dirty="0">
                <a:latin typeface="Calibri"/>
                <a:cs typeface="Calibri"/>
              </a:rPr>
              <a:t> </a:t>
            </a:r>
            <a:r>
              <a:rPr sz="2400" b="1" i="1" spc="-10" dirty="0">
                <a:latin typeface="Calibri"/>
                <a:cs typeface="Calibri"/>
              </a:rPr>
              <a:t>дошкольного</a:t>
            </a:r>
            <a:r>
              <a:rPr sz="2400" b="1" i="1" spc="130" dirty="0">
                <a:latin typeface="Calibri"/>
                <a:cs typeface="Calibri"/>
              </a:rPr>
              <a:t> </a:t>
            </a:r>
            <a:r>
              <a:rPr sz="2400" b="1" i="1" spc="-25" dirty="0">
                <a:latin typeface="Calibri"/>
                <a:cs typeface="Calibri"/>
              </a:rPr>
              <a:t>образования</a:t>
            </a:r>
            <a:r>
              <a:rPr sz="2400" b="1" i="1" spc="-25" dirty="0">
                <a:latin typeface="Trebuchet MS"/>
                <a:cs typeface="Trebuchet MS"/>
              </a:rPr>
              <a:t>.</a:t>
            </a:r>
            <a:endParaRPr sz="24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00" dirty="0">
              <a:latin typeface="Trebuchet MS"/>
              <a:cs typeface="Trebuchet MS"/>
            </a:endParaRPr>
          </a:p>
          <a:p>
            <a:pPr marL="122555" marR="130810" algn="ctr">
              <a:lnSpc>
                <a:spcPct val="99800"/>
              </a:lnSpc>
            </a:pPr>
            <a:r>
              <a:rPr sz="2400" b="1" i="1" spc="-10" dirty="0">
                <a:solidFill>
                  <a:srgbClr val="562213"/>
                </a:solidFill>
                <a:latin typeface="Calibri"/>
                <a:cs typeface="Calibri"/>
              </a:rPr>
              <a:t>Реализуется</a:t>
            </a:r>
            <a:r>
              <a:rPr sz="2400" b="1" i="1" spc="125" dirty="0">
                <a:solidFill>
                  <a:srgbClr val="562213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562213"/>
                </a:solidFill>
                <a:latin typeface="Calibri"/>
                <a:cs typeface="Calibri"/>
              </a:rPr>
              <a:t>в</a:t>
            </a:r>
            <a:r>
              <a:rPr sz="2400" b="1" i="1" spc="114" dirty="0">
                <a:solidFill>
                  <a:srgbClr val="562213"/>
                </a:solidFill>
                <a:latin typeface="Calibri"/>
                <a:cs typeface="Calibri"/>
              </a:rPr>
              <a:t> </a:t>
            </a:r>
            <a:r>
              <a:rPr sz="2400" b="1" i="1" spc="-5" dirty="0">
                <a:solidFill>
                  <a:srgbClr val="562213"/>
                </a:solidFill>
                <a:latin typeface="Calibri"/>
                <a:cs typeface="Calibri"/>
              </a:rPr>
              <a:t>течение</a:t>
            </a:r>
            <a:r>
              <a:rPr sz="2400" b="1" i="1" spc="95" dirty="0">
                <a:solidFill>
                  <a:srgbClr val="562213"/>
                </a:solidFill>
                <a:latin typeface="Calibri"/>
                <a:cs typeface="Calibri"/>
              </a:rPr>
              <a:t> </a:t>
            </a:r>
            <a:r>
              <a:rPr sz="2400" b="1" i="1" spc="-5" dirty="0">
                <a:solidFill>
                  <a:srgbClr val="562213"/>
                </a:solidFill>
                <a:latin typeface="Calibri"/>
                <a:cs typeface="Calibri"/>
              </a:rPr>
              <a:t>всего</a:t>
            </a:r>
            <a:r>
              <a:rPr sz="2400" b="1" i="1" spc="114" dirty="0">
                <a:solidFill>
                  <a:srgbClr val="562213"/>
                </a:solidFill>
                <a:latin typeface="Calibri"/>
                <a:cs typeface="Calibri"/>
              </a:rPr>
              <a:t> </a:t>
            </a:r>
            <a:r>
              <a:rPr sz="2400" b="1" i="1" spc="-5" dirty="0">
                <a:solidFill>
                  <a:srgbClr val="562213"/>
                </a:solidFill>
                <a:latin typeface="Calibri"/>
                <a:cs typeface="Calibri"/>
              </a:rPr>
              <a:t>периода</a:t>
            </a:r>
            <a:r>
              <a:rPr sz="2400" b="1" i="1" spc="105" dirty="0">
                <a:solidFill>
                  <a:srgbClr val="562213"/>
                </a:solidFill>
                <a:latin typeface="Calibri"/>
                <a:cs typeface="Calibri"/>
              </a:rPr>
              <a:t> </a:t>
            </a:r>
            <a:r>
              <a:rPr sz="2400" b="1" i="1" spc="-5" dirty="0">
                <a:solidFill>
                  <a:srgbClr val="562213"/>
                </a:solidFill>
                <a:latin typeface="Calibri"/>
                <a:cs typeface="Calibri"/>
              </a:rPr>
              <a:t>пребывания</a:t>
            </a:r>
            <a:r>
              <a:rPr sz="2400" b="1" i="1" spc="120" dirty="0">
                <a:solidFill>
                  <a:srgbClr val="562213"/>
                </a:solidFill>
                <a:latin typeface="Calibri"/>
                <a:cs typeface="Calibri"/>
              </a:rPr>
              <a:t> </a:t>
            </a:r>
            <a:r>
              <a:rPr sz="2400" b="1" i="1" spc="-5" dirty="0">
                <a:solidFill>
                  <a:srgbClr val="562213"/>
                </a:solidFill>
                <a:latin typeface="Calibri"/>
                <a:cs typeface="Calibri"/>
              </a:rPr>
              <a:t>детей</a:t>
            </a:r>
            <a:r>
              <a:rPr sz="2400" b="1" i="1" spc="110" dirty="0">
                <a:solidFill>
                  <a:srgbClr val="562213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562213"/>
                </a:solidFill>
                <a:latin typeface="Calibri"/>
                <a:cs typeface="Calibri"/>
              </a:rPr>
              <a:t>в </a:t>
            </a:r>
            <a:r>
              <a:rPr sz="2400" b="1" i="1" spc="-525" dirty="0">
                <a:solidFill>
                  <a:srgbClr val="562213"/>
                </a:solidFill>
                <a:latin typeface="Calibri"/>
                <a:cs typeface="Calibri"/>
              </a:rPr>
              <a:t> </a:t>
            </a:r>
            <a:r>
              <a:rPr sz="2400" b="1" i="1" spc="-10" dirty="0">
                <a:solidFill>
                  <a:srgbClr val="562213"/>
                </a:solidFill>
                <a:latin typeface="Calibri"/>
                <a:cs typeface="Calibri"/>
              </a:rPr>
              <a:t>детском</a:t>
            </a:r>
            <a:r>
              <a:rPr sz="2400" b="1" i="1" spc="114" dirty="0">
                <a:solidFill>
                  <a:srgbClr val="562213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562213"/>
                </a:solidFill>
                <a:latin typeface="Calibri"/>
                <a:cs typeface="Calibri"/>
              </a:rPr>
              <a:t>саду</a:t>
            </a:r>
            <a:r>
              <a:rPr sz="2400" b="1" i="1" spc="114" dirty="0">
                <a:solidFill>
                  <a:srgbClr val="562213"/>
                </a:solidFill>
                <a:latin typeface="Calibri"/>
                <a:cs typeface="Calibri"/>
              </a:rPr>
              <a:t> </a:t>
            </a:r>
            <a:r>
              <a:rPr sz="2400" b="1" i="1" spc="-5" dirty="0">
                <a:solidFill>
                  <a:srgbClr val="562213"/>
                </a:solidFill>
                <a:latin typeface="Calibri"/>
                <a:cs typeface="Calibri"/>
              </a:rPr>
              <a:t>от</a:t>
            </a:r>
            <a:r>
              <a:rPr sz="2400" b="1" i="1" spc="100" dirty="0">
                <a:solidFill>
                  <a:srgbClr val="562213"/>
                </a:solidFill>
                <a:latin typeface="Calibri"/>
                <a:cs typeface="Calibri"/>
              </a:rPr>
              <a:t> </a:t>
            </a:r>
            <a:r>
              <a:rPr sz="2800" b="1" i="1" u="heavy" spc="-80" dirty="0">
                <a:solidFill>
                  <a:srgbClr val="3D382E"/>
                </a:solidFill>
                <a:uFill>
                  <a:solidFill>
                    <a:srgbClr val="3D382E"/>
                  </a:solidFill>
                </a:uFill>
                <a:latin typeface="Trebuchet MS"/>
                <a:cs typeface="Trebuchet MS"/>
              </a:rPr>
              <a:t>2-</a:t>
            </a:r>
            <a:r>
              <a:rPr sz="2800" b="1" i="1" u="heavy" spc="-80" dirty="0">
                <a:solidFill>
                  <a:srgbClr val="3D382E"/>
                </a:solidFill>
                <a:uFill>
                  <a:solidFill>
                    <a:srgbClr val="3D382E"/>
                  </a:solidFill>
                </a:uFill>
                <a:latin typeface="Calibri"/>
                <a:cs typeface="Calibri"/>
              </a:rPr>
              <a:t>х</a:t>
            </a:r>
            <a:r>
              <a:rPr sz="2800" b="1" i="1" u="heavy" spc="155" dirty="0">
                <a:solidFill>
                  <a:srgbClr val="3D382E"/>
                </a:solidFill>
                <a:uFill>
                  <a:solidFill>
                    <a:srgbClr val="3D382E"/>
                  </a:solidFill>
                </a:uFill>
                <a:latin typeface="Calibri"/>
                <a:cs typeface="Calibri"/>
              </a:rPr>
              <a:t> </a:t>
            </a:r>
            <a:r>
              <a:rPr sz="2800" b="1" i="1" u="heavy" spc="-5" dirty="0">
                <a:solidFill>
                  <a:srgbClr val="3D382E"/>
                </a:solidFill>
                <a:uFill>
                  <a:solidFill>
                    <a:srgbClr val="3D382E"/>
                  </a:solidFill>
                </a:uFill>
                <a:latin typeface="Calibri"/>
                <a:cs typeface="Calibri"/>
              </a:rPr>
              <a:t>лет</a:t>
            </a:r>
            <a:r>
              <a:rPr sz="2800" b="1" i="1" u="heavy" spc="140" dirty="0">
                <a:solidFill>
                  <a:srgbClr val="3D382E"/>
                </a:solidFill>
                <a:uFill>
                  <a:solidFill>
                    <a:srgbClr val="3D382E"/>
                  </a:solidFill>
                </a:uFill>
                <a:latin typeface="Calibri"/>
                <a:cs typeface="Calibri"/>
              </a:rPr>
              <a:t> </a:t>
            </a:r>
            <a:r>
              <a:rPr sz="2800" b="1" i="1" u="heavy" spc="-5" dirty="0">
                <a:solidFill>
                  <a:srgbClr val="3D382E"/>
                </a:solidFill>
                <a:uFill>
                  <a:solidFill>
                    <a:srgbClr val="3D382E"/>
                  </a:solidFill>
                </a:uFill>
                <a:latin typeface="Calibri"/>
                <a:cs typeface="Calibri"/>
              </a:rPr>
              <a:t>до</a:t>
            </a:r>
            <a:r>
              <a:rPr sz="2800" b="1" i="1" u="heavy" spc="145" dirty="0">
                <a:solidFill>
                  <a:srgbClr val="3D382E"/>
                </a:solidFill>
                <a:uFill>
                  <a:solidFill>
                    <a:srgbClr val="3D382E"/>
                  </a:solidFill>
                </a:uFill>
                <a:latin typeface="Calibri"/>
                <a:cs typeface="Calibri"/>
              </a:rPr>
              <a:t> </a:t>
            </a:r>
            <a:r>
              <a:rPr sz="2800" b="1" i="1" u="heavy" spc="-10" dirty="0">
                <a:solidFill>
                  <a:srgbClr val="3D382E"/>
                </a:solidFill>
                <a:uFill>
                  <a:solidFill>
                    <a:srgbClr val="3D382E"/>
                  </a:solidFill>
                </a:uFill>
                <a:latin typeface="Calibri"/>
                <a:cs typeface="Calibri"/>
              </a:rPr>
              <a:t>прекращения </a:t>
            </a:r>
            <a:r>
              <a:rPr sz="2800" b="1" i="1" spc="-5" dirty="0">
                <a:solidFill>
                  <a:srgbClr val="3D382E"/>
                </a:solidFill>
                <a:latin typeface="Calibri"/>
                <a:cs typeface="Calibri"/>
              </a:rPr>
              <a:t> </a:t>
            </a:r>
            <a:r>
              <a:rPr sz="2800" b="1" i="1" u="heavy" spc="-10" dirty="0">
                <a:solidFill>
                  <a:srgbClr val="3D382E"/>
                </a:solidFill>
                <a:uFill>
                  <a:solidFill>
                    <a:srgbClr val="3D382E"/>
                  </a:solidFill>
                </a:uFill>
                <a:latin typeface="Calibri"/>
                <a:cs typeface="Calibri"/>
              </a:rPr>
              <a:t>образовательных</a:t>
            </a:r>
            <a:r>
              <a:rPr sz="2800" b="1" i="1" u="heavy" spc="185" dirty="0">
                <a:solidFill>
                  <a:srgbClr val="3D382E"/>
                </a:solidFill>
                <a:uFill>
                  <a:solidFill>
                    <a:srgbClr val="3D382E"/>
                  </a:solidFill>
                </a:uFill>
                <a:latin typeface="Calibri"/>
                <a:cs typeface="Calibri"/>
              </a:rPr>
              <a:t> </a:t>
            </a:r>
            <a:r>
              <a:rPr sz="2800" b="1" i="1" u="heavy" spc="-40" dirty="0">
                <a:solidFill>
                  <a:srgbClr val="3D382E"/>
                </a:solidFill>
                <a:uFill>
                  <a:solidFill>
                    <a:srgbClr val="3D382E"/>
                  </a:solidFill>
                </a:uFill>
                <a:latin typeface="Calibri"/>
                <a:cs typeface="Calibri"/>
              </a:rPr>
              <a:t>отношений</a:t>
            </a:r>
            <a:r>
              <a:rPr sz="2800" b="1" i="1" u="heavy" spc="-40" dirty="0">
                <a:solidFill>
                  <a:srgbClr val="3D382E"/>
                </a:solidFill>
                <a:uFill>
                  <a:solidFill>
                    <a:srgbClr val="3D382E"/>
                  </a:solidFill>
                </a:uFill>
                <a:latin typeface="Trebuchet MS"/>
                <a:cs typeface="Trebuchet MS"/>
              </a:rPr>
              <a:t>.</a:t>
            </a:r>
            <a:endParaRPr sz="2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Схема 39"/>
          <p:cNvGraphicFramePr/>
          <p:nvPr/>
        </p:nvGraphicFramePr>
        <p:xfrm>
          <a:off x="381000" y="609600"/>
          <a:ext cx="82296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3989" y="1847850"/>
            <a:ext cx="6571615" cy="0"/>
          </a:xfrm>
          <a:custGeom>
            <a:avLst/>
            <a:gdLst/>
            <a:ahLst/>
            <a:cxnLst/>
            <a:rect l="l" t="t" r="r" b="b"/>
            <a:pathLst>
              <a:path w="6571615">
                <a:moveTo>
                  <a:pt x="0" y="0"/>
                </a:moveTo>
                <a:lnTo>
                  <a:pt x="6571360" y="0"/>
                </a:lnTo>
              </a:path>
            </a:pathLst>
          </a:custGeom>
          <a:ln w="31750">
            <a:solidFill>
              <a:srgbClr val="B71E4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220979" y="158495"/>
            <a:ext cx="8823960" cy="1344295"/>
            <a:chOff x="220979" y="158495"/>
            <a:chExt cx="8823960" cy="134429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0979" y="158495"/>
              <a:ext cx="8823960" cy="134416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35607" y="441959"/>
              <a:ext cx="6493764" cy="90982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459" y="188975"/>
              <a:ext cx="8712708" cy="123291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59991" y="475487"/>
              <a:ext cx="2792730" cy="79933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77056" y="475487"/>
              <a:ext cx="1447038" cy="79933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42332" y="475487"/>
              <a:ext cx="2751582" cy="79933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14615" y="466343"/>
              <a:ext cx="637794" cy="799338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51459" y="188976"/>
            <a:ext cx="8712835" cy="1233170"/>
          </a:xfrm>
          <a:prstGeom prst="rect">
            <a:avLst/>
          </a:prstGeom>
          <a:ln w="9525">
            <a:solidFill>
              <a:srgbClr val="68929F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2600" dirty="0">
              <a:latin typeface="Times New Roman"/>
              <a:cs typeface="Times New Roman"/>
            </a:endParaRPr>
          </a:p>
          <a:p>
            <a:pPr marL="34925" algn="ctr">
              <a:lnSpc>
                <a:spcPct val="100000"/>
              </a:lnSpc>
            </a:pPr>
            <a:r>
              <a:rPr sz="2800" i="1" spc="-10" dirty="0">
                <a:solidFill>
                  <a:srgbClr val="5C0E20"/>
                </a:solidFill>
                <a:latin typeface="Calibri"/>
                <a:cs typeface="Calibri"/>
              </a:rPr>
              <a:t>Обязательная</a:t>
            </a:r>
            <a:r>
              <a:rPr sz="2800" i="1" spc="190" dirty="0">
                <a:solidFill>
                  <a:srgbClr val="5C0E20"/>
                </a:solidFill>
                <a:latin typeface="Calibri"/>
                <a:cs typeface="Calibri"/>
              </a:rPr>
              <a:t> </a:t>
            </a:r>
            <a:r>
              <a:rPr sz="2800" i="1" spc="-10" dirty="0">
                <a:solidFill>
                  <a:srgbClr val="5C0E20"/>
                </a:solidFill>
                <a:latin typeface="Calibri"/>
                <a:cs typeface="Calibri"/>
              </a:rPr>
              <a:t>часть</a:t>
            </a:r>
            <a:r>
              <a:rPr sz="2800" i="1" spc="135" dirty="0">
                <a:solidFill>
                  <a:srgbClr val="5C0E20"/>
                </a:solidFill>
                <a:latin typeface="Calibri"/>
                <a:cs typeface="Calibri"/>
              </a:rPr>
              <a:t> </a:t>
            </a:r>
            <a:r>
              <a:rPr sz="2800" i="1" spc="-35" dirty="0">
                <a:solidFill>
                  <a:srgbClr val="5C0E20"/>
                </a:solidFill>
                <a:latin typeface="Calibri"/>
                <a:cs typeface="Calibri"/>
              </a:rPr>
              <a:t>представлена</a:t>
            </a:r>
            <a:r>
              <a:rPr sz="2800" i="1" spc="-35" dirty="0">
                <a:solidFill>
                  <a:srgbClr val="5C0E20"/>
                </a:solidFill>
                <a:latin typeface="Trebuchet MS"/>
                <a:cs typeface="Trebuchet MS"/>
              </a:rPr>
              <a:t>:</a:t>
            </a:r>
            <a:endParaRPr sz="2800" dirty="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8267" y="1809953"/>
            <a:ext cx="6836409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69160" algn="l"/>
                <a:tab pos="4955540" algn="l"/>
              </a:tabLst>
            </a:pPr>
            <a:r>
              <a:rPr sz="2400" b="1" i="1" spc="-5" dirty="0">
                <a:solidFill>
                  <a:srgbClr val="562213"/>
                </a:solidFill>
                <a:latin typeface="Calibri"/>
                <a:cs typeface="Calibri"/>
              </a:rPr>
              <a:t>Федеральной	</a:t>
            </a:r>
            <a:r>
              <a:rPr sz="2400" b="1" i="1" spc="-10" dirty="0">
                <a:solidFill>
                  <a:srgbClr val="562213"/>
                </a:solidFill>
                <a:latin typeface="Calibri"/>
                <a:cs typeface="Calibri"/>
              </a:rPr>
              <a:t>образовательной	</a:t>
            </a:r>
            <a:r>
              <a:rPr sz="2400" b="1" i="1" spc="-5" dirty="0">
                <a:solidFill>
                  <a:srgbClr val="562213"/>
                </a:solidFill>
                <a:latin typeface="Calibri"/>
                <a:cs typeface="Calibri"/>
              </a:rPr>
              <a:t>программой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1971039" algn="l"/>
                <a:tab pos="2927985" algn="l"/>
                <a:tab pos="3673475" algn="l"/>
                <a:tab pos="4060825" algn="l"/>
                <a:tab pos="5718810" algn="l"/>
              </a:tabLst>
            </a:pPr>
            <a:r>
              <a:rPr sz="2400" b="1" i="1" spc="-5" dirty="0">
                <a:solidFill>
                  <a:srgbClr val="562213"/>
                </a:solidFill>
                <a:latin typeface="Calibri"/>
                <a:cs typeface="Calibri"/>
              </a:rPr>
              <a:t>о</a:t>
            </a:r>
            <a:r>
              <a:rPr sz="2400" b="1" i="1" spc="-15" dirty="0">
                <a:solidFill>
                  <a:srgbClr val="562213"/>
                </a:solidFill>
                <a:latin typeface="Calibri"/>
                <a:cs typeface="Calibri"/>
              </a:rPr>
              <a:t>б</a:t>
            </a:r>
            <a:r>
              <a:rPr sz="2400" b="1" i="1" dirty="0">
                <a:solidFill>
                  <a:srgbClr val="562213"/>
                </a:solidFill>
                <a:latin typeface="Calibri"/>
                <a:cs typeface="Calibri"/>
              </a:rPr>
              <a:t>р</a:t>
            </a:r>
            <a:r>
              <a:rPr sz="2400" b="1" i="1" spc="5" dirty="0">
                <a:solidFill>
                  <a:srgbClr val="562213"/>
                </a:solidFill>
                <a:latin typeface="Calibri"/>
                <a:cs typeface="Calibri"/>
              </a:rPr>
              <a:t>а</a:t>
            </a:r>
            <a:r>
              <a:rPr sz="2400" b="1" i="1" dirty="0">
                <a:solidFill>
                  <a:srgbClr val="562213"/>
                </a:solidFill>
                <a:latin typeface="Calibri"/>
                <a:cs typeface="Calibri"/>
              </a:rPr>
              <a:t>з</a:t>
            </a:r>
            <a:r>
              <a:rPr sz="2400" b="1" i="1" spc="-10" dirty="0">
                <a:solidFill>
                  <a:srgbClr val="562213"/>
                </a:solidFill>
                <a:latin typeface="Calibri"/>
                <a:cs typeface="Calibri"/>
              </a:rPr>
              <a:t>о</a:t>
            </a:r>
            <a:r>
              <a:rPr sz="2400" b="1" i="1" dirty="0">
                <a:solidFill>
                  <a:srgbClr val="562213"/>
                </a:solidFill>
                <a:latin typeface="Calibri"/>
                <a:cs typeface="Calibri"/>
              </a:rPr>
              <a:t>ва</a:t>
            </a:r>
            <a:r>
              <a:rPr sz="2400" b="1" i="1" spc="-10" dirty="0">
                <a:solidFill>
                  <a:srgbClr val="562213"/>
                </a:solidFill>
                <a:latin typeface="Calibri"/>
                <a:cs typeface="Calibri"/>
              </a:rPr>
              <a:t>н</a:t>
            </a:r>
            <a:r>
              <a:rPr sz="2400" b="1" i="1" spc="-5" dirty="0">
                <a:solidFill>
                  <a:srgbClr val="562213"/>
                </a:solidFill>
                <a:latin typeface="Calibri"/>
                <a:cs typeface="Calibri"/>
              </a:rPr>
              <a:t>и</a:t>
            </a:r>
            <a:r>
              <a:rPr sz="2400" b="1" i="1" dirty="0">
                <a:solidFill>
                  <a:srgbClr val="562213"/>
                </a:solidFill>
                <a:latin typeface="Calibri"/>
                <a:cs typeface="Calibri"/>
              </a:rPr>
              <a:t>я	</a:t>
            </a:r>
            <a:r>
              <a:rPr sz="2400" b="1" i="1" spc="-60" dirty="0">
                <a:solidFill>
                  <a:srgbClr val="562213"/>
                </a:solidFill>
                <a:latin typeface="Trebuchet MS"/>
                <a:cs typeface="Trebuchet MS"/>
              </a:rPr>
              <a:t>(</a:t>
            </a:r>
            <a:r>
              <a:rPr sz="2400" b="1" i="1" dirty="0">
                <a:solidFill>
                  <a:srgbClr val="562213"/>
                </a:solidFill>
                <a:latin typeface="Calibri"/>
                <a:cs typeface="Calibri"/>
              </a:rPr>
              <a:t>Ф</a:t>
            </a:r>
            <a:r>
              <a:rPr sz="2400" b="1" i="1" spc="5" dirty="0">
                <a:solidFill>
                  <a:srgbClr val="562213"/>
                </a:solidFill>
                <a:latin typeface="Calibri"/>
                <a:cs typeface="Calibri"/>
              </a:rPr>
              <a:t>О</a:t>
            </a:r>
            <a:r>
              <a:rPr sz="2400" b="1" i="1" dirty="0">
                <a:solidFill>
                  <a:srgbClr val="562213"/>
                </a:solidFill>
                <a:latin typeface="Calibri"/>
                <a:cs typeface="Calibri"/>
              </a:rPr>
              <a:t>П	</a:t>
            </a:r>
            <a:r>
              <a:rPr sz="2400" b="1" i="1" spc="-35" dirty="0">
                <a:solidFill>
                  <a:srgbClr val="562213"/>
                </a:solidFill>
                <a:latin typeface="Calibri"/>
                <a:cs typeface="Calibri"/>
              </a:rPr>
              <a:t>Д</a:t>
            </a:r>
            <a:r>
              <a:rPr sz="2400" b="1" i="1" spc="-10" dirty="0">
                <a:solidFill>
                  <a:srgbClr val="562213"/>
                </a:solidFill>
                <a:latin typeface="Calibri"/>
                <a:cs typeface="Calibri"/>
              </a:rPr>
              <a:t>О</a:t>
            </a:r>
            <a:r>
              <a:rPr sz="2400" b="1" i="1" spc="-60" dirty="0">
                <a:solidFill>
                  <a:srgbClr val="562213"/>
                </a:solidFill>
                <a:latin typeface="Trebuchet MS"/>
                <a:cs typeface="Trebuchet MS"/>
              </a:rPr>
              <a:t>)</a:t>
            </a:r>
            <a:r>
              <a:rPr sz="2400" b="1" i="1" dirty="0">
                <a:solidFill>
                  <a:srgbClr val="562213"/>
                </a:solidFill>
                <a:latin typeface="Trebuchet MS"/>
                <a:cs typeface="Trebuchet MS"/>
              </a:rPr>
              <a:t>	</a:t>
            </a:r>
            <a:r>
              <a:rPr sz="2400" b="1" i="1" spc="315" dirty="0">
                <a:solidFill>
                  <a:srgbClr val="562213"/>
                </a:solidFill>
                <a:latin typeface="Trebuchet MS"/>
                <a:cs typeface="Trebuchet MS"/>
              </a:rPr>
              <a:t>–</a:t>
            </a:r>
            <a:r>
              <a:rPr sz="2400" b="1" i="1" dirty="0">
                <a:solidFill>
                  <a:srgbClr val="562213"/>
                </a:solidFill>
                <a:latin typeface="Trebuchet MS"/>
                <a:cs typeface="Trebuchet MS"/>
              </a:rPr>
              <a:t>	</a:t>
            </a:r>
            <a:r>
              <a:rPr sz="2000" b="1" i="1" dirty="0">
                <a:solidFill>
                  <a:srgbClr val="562213"/>
                </a:solidFill>
                <a:latin typeface="Calibri"/>
                <a:cs typeface="Calibri"/>
              </a:rPr>
              <a:t>у</a:t>
            </a:r>
            <a:r>
              <a:rPr sz="2000" b="1" i="1" spc="-20" dirty="0">
                <a:solidFill>
                  <a:srgbClr val="562213"/>
                </a:solidFill>
                <a:latin typeface="Calibri"/>
                <a:cs typeface="Calibri"/>
              </a:rPr>
              <a:t>т</a:t>
            </a:r>
            <a:r>
              <a:rPr sz="2000" b="1" i="1" dirty="0">
                <a:solidFill>
                  <a:srgbClr val="562213"/>
                </a:solidFill>
                <a:latin typeface="Calibri"/>
                <a:cs typeface="Calibri"/>
              </a:rPr>
              <a:t>вер</a:t>
            </a:r>
            <a:r>
              <a:rPr sz="2000" b="1" i="1" spc="-30" dirty="0">
                <a:solidFill>
                  <a:srgbClr val="562213"/>
                </a:solidFill>
                <a:latin typeface="Calibri"/>
                <a:cs typeface="Calibri"/>
              </a:rPr>
              <a:t>ж</a:t>
            </a:r>
            <a:r>
              <a:rPr sz="2000" b="1" i="1" spc="-5" dirty="0">
                <a:solidFill>
                  <a:srgbClr val="562213"/>
                </a:solidFill>
                <a:latin typeface="Calibri"/>
                <a:cs typeface="Calibri"/>
              </a:rPr>
              <a:t>де</a:t>
            </a:r>
            <a:r>
              <a:rPr sz="2000" b="1" i="1" spc="-10" dirty="0">
                <a:solidFill>
                  <a:srgbClr val="562213"/>
                </a:solidFill>
                <a:latin typeface="Calibri"/>
                <a:cs typeface="Calibri"/>
              </a:rPr>
              <a:t>н</a:t>
            </a:r>
            <a:r>
              <a:rPr sz="2000" b="1" i="1" dirty="0">
                <a:solidFill>
                  <a:srgbClr val="562213"/>
                </a:solidFill>
                <a:latin typeface="Calibri"/>
                <a:cs typeface="Calibri"/>
              </a:rPr>
              <a:t>а	</a:t>
            </a:r>
            <a:r>
              <a:rPr sz="2000" b="1" i="1" spc="-15" dirty="0">
                <a:solidFill>
                  <a:srgbClr val="562213"/>
                </a:solidFill>
                <a:latin typeface="Calibri"/>
                <a:cs typeface="Calibri"/>
              </a:rPr>
              <a:t>П</a:t>
            </a:r>
            <a:r>
              <a:rPr sz="2000" b="1" i="1" dirty="0">
                <a:solidFill>
                  <a:srgbClr val="562213"/>
                </a:solidFill>
                <a:latin typeface="Calibri"/>
                <a:cs typeface="Calibri"/>
              </a:rPr>
              <a:t>ри</a:t>
            </a:r>
            <a:r>
              <a:rPr sz="2000" b="1" i="1" spc="-50" dirty="0">
                <a:solidFill>
                  <a:srgbClr val="562213"/>
                </a:solidFill>
                <a:latin typeface="Calibri"/>
                <a:cs typeface="Calibri"/>
              </a:rPr>
              <a:t>к</a:t>
            </a:r>
            <a:r>
              <a:rPr sz="2000" b="1" i="1" dirty="0">
                <a:solidFill>
                  <a:srgbClr val="562213"/>
                </a:solidFill>
                <a:latin typeface="Calibri"/>
                <a:cs typeface="Calibri"/>
              </a:rPr>
              <a:t>а</a:t>
            </a:r>
            <a:r>
              <a:rPr sz="2000" b="1" i="1" spc="-20" dirty="0">
                <a:solidFill>
                  <a:srgbClr val="562213"/>
                </a:solidFill>
                <a:latin typeface="Calibri"/>
                <a:cs typeface="Calibri"/>
              </a:rPr>
              <a:t>з</a:t>
            </a:r>
            <a:r>
              <a:rPr sz="2000" b="1" i="1" spc="-5" dirty="0">
                <a:solidFill>
                  <a:srgbClr val="562213"/>
                </a:solidFill>
                <a:latin typeface="Calibri"/>
                <a:cs typeface="Calibri"/>
              </a:rPr>
              <a:t>ом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247001" y="1749279"/>
            <a:ext cx="1819910" cy="80835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b="1" i="1" spc="-10" dirty="0">
                <a:solidFill>
                  <a:srgbClr val="562213"/>
                </a:solidFill>
                <a:latin typeface="Calibri"/>
                <a:cs typeface="Calibri"/>
              </a:rPr>
              <a:t>дошкольного</a:t>
            </a:r>
            <a:endParaRPr sz="2400" dirty="0">
              <a:latin typeface="Calibri"/>
              <a:cs typeface="Calibri"/>
            </a:endParaRPr>
          </a:p>
          <a:p>
            <a:pPr marL="44450">
              <a:lnSpc>
                <a:spcPct val="100000"/>
              </a:lnSpc>
              <a:spcBef>
                <a:spcPts val="400"/>
              </a:spcBef>
            </a:pPr>
            <a:r>
              <a:rPr sz="2000" b="1" i="1" spc="-5" dirty="0">
                <a:solidFill>
                  <a:srgbClr val="562213"/>
                </a:solidFill>
                <a:latin typeface="Calibri"/>
                <a:cs typeface="Calibri"/>
              </a:rPr>
              <a:t>Министерства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8267" y="2545207"/>
            <a:ext cx="8808720" cy="17907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2000" b="1" i="1" spc="-5" dirty="0">
                <a:solidFill>
                  <a:srgbClr val="562213"/>
                </a:solidFill>
                <a:latin typeface="Calibri"/>
                <a:cs typeface="Calibri"/>
              </a:rPr>
              <a:t>просвещения</a:t>
            </a:r>
            <a:r>
              <a:rPr sz="2000" b="1" i="1" spc="65" dirty="0">
                <a:solidFill>
                  <a:srgbClr val="562213"/>
                </a:solidFill>
                <a:latin typeface="Calibri"/>
                <a:cs typeface="Calibri"/>
              </a:rPr>
              <a:t> </a:t>
            </a:r>
            <a:r>
              <a:rPr sz="2000" b="1" i="1" spc="-10" dirty="0">
                <a:solidFill>
                  <a:srgbClr val="562213"/>
                </a:solidFill>
                <a:latin typeface="Calibri"/>
                <a:cs typeface="Calibri"/>
              </a:rPr>
              <a:t>Российской</a:t>
            </a:r>
            <a:r>
              <a:rPr sz="2000" b="1" i="1" spc="55" dirty="0">
                <a:solidFill>
                  <a:srgbClr val="562213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562213"/>
                </a:solidFill>
                <a:latin typeface="Calibri"/>
                <a:cs typeface="Calibri"/>
              </a:rPr>
              <a:t>федерации</a:t>
            </a:r>
            <a:r>
              <a:rPr sz="2000" b="1" i="1" spc="75" dirty="0">
                <a:solidFill>
                  <a:srgbClr val="562213"/>
                </a:solidFill>
                <a:latin typeface="Calibri"/>
                <a:cs typeface="Calibri"/>
              </a:rPr>
              <a:t> </a:t>
            </a:r>
            <a:r>
              <a:rPr sz="2000" b="1" i="1" spc="-90" dirty="0">
                <a:solidFill>
                  <a:srgbClr val="562213"/>
                </a:solidFill>
                <a:latin typeface="Arial"/>
                <a:cs typeface="Arial"/>
              </a:rPr>
              <a:t>№</a:t>
            </a:r>
            <a:r>
              <a:rPr sz="2000" b="1" i="1" spc="-90" dirty="0">
                <a:solidFill>
                  <a:srgbClr val="562213"/>
                </a:solidFill>
                <a:latin typeface="Trebuchet MS"/>
                <a:cs typeface="Trebuchet MS"/>
              </a:rPr>
              <a:t>1028</a:t>
            </a:r>
            <a:r>
              <a:rPr sz="2000" b="1" i="1" spc="-85" dirty="0">
                <a:solidFill>
                  <a:srgbClr val="562213"/>
                </a:solidFill>
                <a:latin typeface="Trebuchet MS"/>
                <a:cs typeface="Trebuchet MS"/>
              </a:rPr>
              <a:t> </a:t>
            </a:r>
            <a:r>
              <a:rPr sz="2000" b="1" i="1" dirty="0">
                <a:solidFill>
                  <a:srgbClr val="562213"/>
                </a:solidFill>
                <a:latin typeface="Calibri"/>
                <a:cs typeface="Calibri"/>
              </a:rPr>
              <a:t>от</a:t>
            </a:r>
            <a:r>
              <a:rPr sz="2000" b="1" i="1" spc="100" dirty="0">
                <a:solidFill>
                  <a:srgbClr val="562213"/>
                </a:solidFill>
                <a:latin typeface="Calibri"/>
                <a:cs typeface="Calibri"/>
              </a:rPr>
              <a:t> </a:t>
            </a:r>
            <a:r>
              <a:rPr sz="2000" b="1" i="1" spc="-110" dirty="0">
                <a:solidFill>
                  <a:srgbClr val="562213"/>
                </a:solidFill>
                <a:latin typeface="Trebuchet MS"/>
                <a:cs typeface="Trebuchet MS"/>
              </a:rPr>
              <a:t>25</a:t>
            </a:r>
            <a:r>
              <a:rPr sz="2000" b="1" i="1" spc="-55" dirty="0">
                <a:solidFill>
                  <a:srgbClr val="562213"/>
                </a:solidFill>
                <a:latin typeface="Trebuchet MS"/>
                <a:cs typeface="Trebuchet MS"/>
              </a:rPr>
              <a:t> </a:t>
            </a:r>
            <a:r>
              <a:rPr sz="2000" b="1" i="1" spc="-5" dirty="0">
                <a:solidFill>
                  <a:srgbClr val="562213"/>
                </a:solidFill>
                <a:latin typeface="Calibri"/>
                <a:cs typeface="Calibri"/>
              </a:rPr>
              <a:t>ноября</a:t>
            </a:r>
            <a:r>
              <a:rPr sz="2000" b="1" i="1" spc="90" dirty="0">
                <a:solidFill>
                  <a:srgbClr val="562213"/>
                </a:solidFill>
                <a:latin typeface="Calibri"/>
                <a:cs typeface="Calibri"/>
              </a:rPr>
              <a:t> </a:t>
            </a:r>
            <a:r>
              <a:rPr sz="2000" b="1" i="1" spc="-110" dirty="0">
                <a:solidFill>
                  <a:srgbClr val="562213"/>
                </a:solidFill>
                <a:latin typeface="Trebuchet MS"/>
                <a:cs typeface="Trebuchet MS"/>
              </a:rPr>
              <a:t>2022</a:t>
            </a:r>
            <a:r>
              <a:rPr sz="2000" b="1" i="1" spc="-110" dirty="0">
                <a:solidFill>
                  <a:srgbClr val="562213"/>
                </a:solidFill>
                <a:latin typeface="Calibri"/>
                <a:cs typeface="Calibri"/>
              </a:rPr>
              <a:t>г</a:t>
            </a:r>
            <a:r>
              <a:rPr sz="2000" b="1" i="1" spc="-110" dirty="0">
                <a:solidFill>
                  <a:srgbClr val="562213"/>
                </a:solidFill>
                <a:latin typeface="Trebuchet MS"/>
                <a:cs typeface="Trebuchet MS"/>
              </a:rPr>
              <a:t>.</a:t>
            </a:r>
            <a:endParaRPr sz="20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450" dirty="0">
              <a:latin typeface="Trebuchet MS"/>
              <a:cs typeface="Trebuchet MS"/>
            </a:endParaRPr>
          </a:p>
          <a:p>
            <a:pPr marL="12700" marR="5080" algn="just">
              <a:lnSpc>
                <a:spcPct val="100000"/>
              </a:lnSpc>
            </a:pPr>
            <a:r>
              <a:rPr sz="2400" b="1" i="1" spc="-10" dirty="0">
                <a:solidFill>
                  <a:srgbClr val="562213"/>
                </a:solidFill>
                <a:latin typeface="Calibri"/>
                <a:cs typeface="Calibri"/>
              </a:rPr>
              <a:t>Реализуется</a:t>
            </a:r>
            <a:r>
              <a:rPr sz="2400" b="1" i="1" spc="-5" dirty="0">
                <a:solidFill>
                  <a:srgbClr val="562213"/>
                </a:solidFill>
                <a:latin typeface="Calibri"/>
                <a:cs typeface="Calibri"/>
              </a:rPr>
              <a:t> </a:t>
            </a:r>
            <a:r>
              <a:rPr sz="2400" b="1" i="1" spc="-10" dirty="0">
                <a:solidFill>
                  <a:srgbClr val="562213"/>
                </a:solidFill>
                <a:latin typeface="Calibri"/>
                <a:cs typeface="Calibri"/>
              </a:rPr>
              <a:t>педагогическими</a:t>
            </a:r>
            <a:r>
              <a:rPr sz="2400" b="1" i="1" spc="-5" dirty="0">
                <a:solidFill>
                  <a:srgbClr val="562213"/>
                </a:solidFill>
                <a:latin typeface="Calibri"/>
                <a:cs typeface="Calibri"/>
              </a:rPr>
              <a:t> работниками</a:t>
            </a:r>
            <a:r>
              <a:rPr sz="2400" b="1" i="1" dirty="0">
                <a:solidFill>
                  <a:srgbClr val="562213"/>
                </a:solidFill>
                <a:latin typeface="Calibri"/>
                <a:cs typeface="Calibri"/>
              </a:rPr>
              <a:t> </a:t>
            </a:r>
            <a:r>
              <a:rPr sz="2400" b="1" i="1" spc="-20" dirty="0">
                <a:solidFill>
                  <a:srgbClr val="562213"/>
                </a:solidFill>
                <a:latin typeface="Calibri"/>
                <a:cs typeface="Calibri"/>
              </a:rPr>
              <a:t>ДОО</a:t>
            </a:r>
            <a:r>
              <a:rPr sz="2400" b="1" i="1" spc="-15" dirty="0">
                <a:solidFill>
                  <a:srgbClr val="562213"/>
                </a:solidFill>
                <a:latin typeface="Calibri"/>
                <a:cs typeface="Calibri"/>
              </a:rPr>
              <a:t> </a:t>
            </a:r>
            <a:r>
              <a:rPr sz="2400" b="1" i="1" spc="-5" dirty="0">
                <a:solidFill>
                  <a:srgbClr val="562213"/>
                </a:solidFill>
                <a:latin typeface="Calibri"/>
                <a:cs typeface="Calibri"/>
              </a:rPr>
              <a:t>во</a:t>
            </a:r>
            <a:r>
              <a:rPr sz="2400" b="1" i="1" dirty="0">
                <a:solidFill>
                  <a:srgbClr val="562213"/>
                </a:solidFill>
                <a:latin typeface="Calibri"/>
                <a:cs typeface="Calibri"/>
              </a:rPr>
              <a:t> </a:t>
            </a:r>
            <a:r>
              <a:rPr sz="2400" b="1" i="1" spc="-15" dirty="0">
                <a:solidFill>
                  <a:srgbClr val="562213"/>
                </a:solidFill>
                <a:latin typeface="Calibri"/>
                <a:cs typeface="Calibri"/>
              </a:rPr>
              <a:t>всех </a:t>
            </a:r>
            <a:r>
              <a:rPr sz="2400" b="1" i="1" spc="-10" dirty="0">
                <a:solidFill>
                  <a:srgbClr val="562213"/>
                </a:solidFill>
                <a:latin typeface="Calibri"/>
                <a:cs typeface="Calibri"/>
              </a:rPr>
              <a:t> помещениях </a:t>
            </a:r>
            <a:r>
              <a:rPr sz="2400" b="1" i="1" dirty="0">
                <a:solidFill>
                  <a:srgbClr val="562213"/>
                </a:solidFill>
                <a:latin typeface="Calibri"/>
                <a:cs typeface="Calibri"/>
              </a:rPr>
              <a:t>и </a:t>
            </a:r>
            <a:r>
              <a:rPr sz="2400" b="1" i="1" spc="-5" dirty="0">
                <a:solidFill>
                  <a:srgbClr val="562213"/>
                </a:solidFill>
                <a:latin typeface="Calibri"/>
                <a:cs typeface="Calibri"/>
              </a:rPr>
              <a:t>на территории </a:t>
            </a:r>
            <a:r>
              <a:rPr sz="2400" b="1" i="1" spc="-10" dirty="0">
                <a:solidFill>
                  <a:srgbClr val="562213"/>
                </a:solidFill>
                <a:latin typeface="Calibri"/>
                <a:cs typeface="Calibri"/>
              </a:rPr>
              <a:t>детского </a:t>
            </a:r>
            <a:r>
              <a:rPr sz="2400" b="1" i="1" spc="-55" dirty="0">
                <a:solidFill>
                  <a:srgbClr val="562213"/>
                </a:solidFill>
                <a:latin typeface="Calibri"/>
                <a:cs typeface="Calibri"/>
              </a:rPr>
              <a:t>сада</a:t>
            </a:r>
            <a:r>
              <a:rPr sz="2400" b="1" i="1" spc="-55" dirty="0">
                <a:solidFill>
                  <a:srgbClr val="562213"/>
                </a:solidFill>
                <a:latin typeface="Trebuchet MS"/>
                <a:cs typeface="Trebuchet MS"/>
              </a:rPr>
              <a:t>, </a:t>
            </a:r>
            <a:r>
              <a:rPr sz="2400" b="1" i="1" spc="-5" dirty="0">
                <a:solidFill>
                  <a:srgbClr val="562213"/>
                </a:solidFill>
                <a:latin typeface="Calibri"/>
                <a:cs typeface="Calibri"/>
              </a:rPr>
              <a:t>со всеми детьми </a:t>
            </a:r>
            <a:r>
              <a:rPr sz="2400" b="1" i="1" dirty="0">
                <a:solidFill>
                  <a:srgbClr val="562213"/>
                </a:solidFill>
                <a:latin typeface="Calibri"/>
                <a:cs typeface="Calibri"/>
              </a:rPr>
              <a:t> </a:t>
            </a:r>
            <a:r>
              <a:rPr sz="2400" b="1" i="1" spc="-75" dirty="0">
                <a:solidFill>
                  <a:srgbClr val="562213"/>
                </a:solidFill>
                <a:latin typeface="Calibri"/>
                <a:cs typeface="Calibri"/>
              </a:rPr>
              <a:t>ДОО</a:t>
            </a:r>
            <a:r>
              <a:rPr sz="2400" b="1" i="1" spc="-75" dirty="0">
                <a:solidFill>
                  <a:srgbClr val="562213"/>
                </a:solidFill>
                <a:latin typeface="Trebuchet MS"/>
                <a:cs typeface="Trebuchet MS"/>
              </a:rPr>
              <a:t>.</a:t>
            </a:r>
            <a:endParaRPr sz="2400" dirty="0">
              <a:latin typeface="Trebuchet MS"/>
              <a:cs typeface="Trebuchet MS"/>
            </a:endParaRPr>
          </a:p>
        </p:txBody>
      </p:sp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880103" y="4293108"/>
            <a:ext cx="1562100" cy="156209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3989" y="1847850"/>
            <a:ext cx="6571615" cy="0"/>
          </a:xfrm>
          <a:custGeom>
            <a:avLst/>
            <a:gdLst/>
            <a:ahLst/>
            <a:cxnLst/>
            <a:rect l="l" t="t" r="r" b="b"/>
            <a:pathLst>
              <a:path w="6571615">
                <a:moveTo>
                  <a:pt x="0" y="0"/>
                </a:moveTo>
                <a:lnTo>
                  <a:pt x="6571360" y="0"/>
                </a:lnTo>
              </a:path>
            </a:pathLst>
          </a:custGeom>
          <a:ln w="31750">
            <a:solidFill>
              <a:srgbClr val="B71E4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614172" y="74688"/>
            <a:ext cx="7966075" cy="937260"/>
            <a:chOff x="614172" y="74688"/>
            <a:chExt cx="7966075" cy="9372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4172" y="74688"/>
              <a:ext cx="7965948" cy="83056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95955" y="111251"/>
              <a:ext cx="3802379" cy="90068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4652" y="105155"/>
              <a:ext cx="7854696" cy="71932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44652" y="105155"/>
              <a:ext cx="7854950" cy="719455"/>
            </a:xfrm>
            <a:custGeom>
              <a:avLst/>
              <a:gdLst/>
              <a:ahLst/>
              <a:cxnLst/>
              <a:rect l="l" t="t" r="r" b="b"/>
              <a:pathLst>
                <a:path w="7854950" h="719455">
                  <a:moveTo>
                    <a:pt x="0" y="719328"/>
                  </a:moveTo>
                  <a:lnTo>
                    <a:pt x="7854696" y="719328"/>
                  </a:lnTo>
                  <a:lnTo>
                    <a:pt x="7854696" y="0"/>
                  </a:lnTo>
                  <a:lnTo>
                    <a:pt x="0" y="0"/>
                  </a:lnTo>
                  <a:lnTo>
                    <a:pt x="0" y="719328"/>
                  </a:lnTo>
                  <a:close/>
                </a:path>
              </a:pathLst>
            </a:custGeom>
            <a:ln w="9525">
              <a:solidFill>
                <a:srgbClr val="576DA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20339" y="135635"/>
              <a:ext cx="2632710" cy="79933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74336" y="135635"/>
              <a:ext cx="1447038" cy="799337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948685" y="219583"/>
            <a:ext cx="32467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1" spc="-5" dirty="0">
                <a:solidFill>
                  <a:srgbClr val="5C0E20"/>
                </a:solidFill>
                <a:latin typeface="Calibri"/>
                <a:cs typeface="Calibri"/>
              </a:rPr>
              <a:t>Вариативная</a:t>
            </a:r>
            <a:r>
              <a:rPr sz="2800" i="1" spc="100" dirty="0">
                <a:solidFill>
                  <a:srgbClr val="5C0E20"/>
                </a:solidFill>
                <a:latin typeface="Calibri"/>
                <a:cs typeface="Calibri"/>
              </a:rPr>
              <a:t> </a:t>
            </a:r>
            <a:r>
              <a:rPr sz="2800" i="1" spc="-10" dirty="0">
                <a:solidFill>
                  <a:srgbClr val="5C0E20"/>
                </a:solidFill>
                <a:latin typeface="Calibri"/>
                <a:cs typeface="Calibri"/>
              </a:rPr>
              <a:t>часть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044651" y="2079117"/>
            <a:ext cx="6978015" cy="11650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" algn="ctr">
              <a:lnSpc>
                <a:spcPts val="2365"/>
              </a:lnSpc>
              <a:spcBef>
                <a:spcPts val="105"/>
              </a:spcBef>
            </a:pPr>
            <a:r>
              <a:rPr sz="2000" b="1" i="1" dirty="0">
                <a:solidFill>
                  <a:srgbClr val="5C0E20"/>
                </a:solidFill>
                <a:latin typeface="Calibri"/>
                <a:cs typeface="Calibri"/>
              </a:rPr>
              <a:t>Парциальная</a:t>
            </a:r>
            <a:r>
              <a:rPr sz="2000" b="1" i="1" spc="35" dirty="0">
                <a:solidFill>
                  <a:srgbClr val="5C0E20"/>
                </a:solidFill>
                <a:latin typeface="Calibri"/>
                <a:cs typeface="Calibri"/>
              </a:rPr>
              <a:t> </a:t>
            </a:r>
            <a:r>
              <a:rPr sz="2000" b="1" i="1" spc="-5" dirty="0" smtClean="0">
                <a:solidFill>
                  <a:srgbClr val="5C0E20"/>
                </a:solidFill>
                <a:latin typeface="Calibri"/>
                <a:cs typeface="Calibri"/>
              </a:rPr>
              <a:t>программ</a:t>
            </a:r>
            <a:endParaRPr sz="3200" dirty="0">
              <a:latin typeface="Trebuchet MS"/>
              <a:cs typeface="Trebuchet MS"/>
            </a:endParaRPr>
          </a:p>
          <a:p>
            <a:pPr marL="1270" algn="ctr">
              <a:lnSpc>
                <a:spcPct val="100000"/>
              </a:lnSpc>
              <a:spcBef>
                <a:spcPts val="80"/>
              </a:spcBef>
            </a:pPr>
            <a:r>
              <a:rPr sz="1800" b="1" i="1" spc="-5" dirty="0">
                <a:solidFill>
                  <a:srgbClr val="5C0E20"/>
                </a:solidFill>
                <a:latin typeface="Calibri"/>
                <a:cs typeface="Calibri"/>
              </a:rPr>
              <a:t>дополняет</a:t>
            </a:r>
            <a:r>
              <a:rPr sz="1800" b="1" i="1" spc="95" dirty="0">
                <a:solidFill>
                  <a:srgbClr val="5C0E20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5C0E20"/>
                </a:solidFill>
                <a:latin typeface="Calibri"/>
                <a:cs typeface="Calibri"/>
              </a:rPr>
              <a:t>содержание</a:t>
            </a:r>
            <a:r>
              <a:rPr sz="1800" b="1" i="1" spc="85" dirty="0">
                <a:solidFill>
                  <a:srgbClr val="5C0E20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5C0E20"/>
                </a:solidFill>
                <a:latin typeface="Calibri"/>
                <a:cs typeface="Calibri"/>
              </a:rPr>
              <a:t>образовательной</a:t>
            </a:r>
            <a:r>
              <a:rPr sz="1800" b="1" i="1" spc="105" dirty="0">
                <a:solidFill>
                  <a:srgbClr val="5C0E20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5C0E20"/>
                </a:solidFill>
                <a:latin typeface="Calibri"/>
                <a:cs typeface="Calibri"/>
              </a:rPr>
              <a:t>области</a:t>
            </a:r>
            <a:endParaRPr sz="1800" dirty="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</a:pPr>
            <a:r>
              <a:rPr sz="1800" b="1" i="1" spc="-5" dirty="0" smtClean="0">
                <a:solidFill>
                  <a:srgbClr val="5C0E20"/>
                </a:solidFill>
                <a:latin typeface="Trebuchet MS"/>
                <a:cs typeface="Trebuchet MS"/>
              </a:rPr>
              <a:t>«</a:t>
            </a:r>
            <a:r>
              <a:rPr lang="ru-RU" b="1" i="1" spc="-5" dirty="0" smtClean="0">
                <a:solidFill>
                  <a:srgbClr val="5C0E20"/>
                </a:solidFill>
                <a:latin typeface="Calibri"/>
                <a:cs typeface="Calibri"/>
              </a:rPr>
              <a:t>Социально – коммуникативное</a:t>
            </a:r>
            <a:r>
              <a:rPr sz="1800" b="1" i="1" dirty="0" smtClean="0">
                <a:solidFill>
                  <a:srgbClr val="5C0E20"/>
                </a:solidFill>
                <a:latin typeface="Trebuchet MS"/>
                <a:cs typeface="Trebuchet MS"/>
              </a:rPr>
              <a:t>»</a:t>
            </a:r>
            <a:endParaRPr sz="1800" dirty="0" smtClean="0">
              <a:latin typeface="Trebuchet MS"/>
              <a:cs typeface="Trebuchet MS"/>
            </a:endParaRPr>
          </a:p>
          <a:p>
            <a:pPr marL="12065" marR="5080" algn="ctr">
              <a:lnSpc>
                <a:spcPct val="100000"/>
              </a:lnSpc>
            </a:pPr>
            <a:r>
              <a:rPr sz="1800" b="1" i="1" spc="-5" dirty="0" smtClean="0">
                <a:solidFill>
                  <a:srgbClr val="5C0E20"/>
                </a:solidFill>
                <a:latin typeface="Calibri"/>
                <a:cs typeface="Calibri"/>
              </a:rPr>
              <a:t>Реализуется</a:t>
            </a:r>
            <a:r>
              <a:rPr sz="1800" b="1" i="1" spc="75" dirty="0" smtClean="0">
                <a:solidFill>
                  <a:srgbClr val="5C0E20"/>
                </a:solidFill>
                <a:latin typeface="Calibri"/>
                <a:cs typeface="Calibri"/>
              </a:rPr>
              <a:t> </a:t>
            </a:r>
            <a:r>
              <a:rPr sz="1800" b="1" i="1" spc="-5" dirty="0" smtClean="0">
                <a:solidFill>
                  <a:srgbClr val="5C0E20"/>
                </a:solidFill>
                <a:latin typeface="Calibri"/>
                <a:cs typeface="Calibri"/>
              </a:rPr>
              <a:t>педагогическими</a:t>
            </a:r>
            <a:r>
              <a:rPr sz="1800" b="1" i="1" spc="114" dirty="0" smtClean="0">
                <a:solidFill>
                  <a:srgbClr val="5C0E20"/>
                </a:solidFill>
                <a:latin typeface="Calibri"/>
                <a:cs typeface="Calibri"/>
              </a:rPr>
              <a:t> </a:t>
            </a:r>
            <a:r>
              <a:rPr sz="1800" b="1" i="1" spc="-5" dirty="0" smtClean="0">
                <a:solidFill>
                  <a:srgbClr val="5C0E20"/>
                </a:solidFill>
                <a:latin typeface="Calibri"/>
                <a:cs typeface="Calibri"/>
              </a:rPr>
              <a:t>работниками</a:t>
            </a:r>
            <a:r>
              <a:rPr sz="1800" b="1" i="1" spc="100" dirty="0" smtClean="0">
                <a:solidFill>
                  <a:srgbClr val="5C0E20"/>
                </a:solidFill>
                <a:latin typeface="Calibri"/>
                <a:cs typeface="Calibri"/>
              </a:rPr>
              <a:t> </a:t>
            </a:r>
            <a:r>
              <a:rPr sz="1800" b="1" i="1" spc="-10" dirty="0" smtClean="0">
                <a:solidFill>
                  <a:srgbClr val="5C0E20"/>
                </a:solidFill>
                <a:latin typeface="Calibri"/>
                <a:cs typeface="Calibri"/>
              </a:rPr>
              <a:t>ДОО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0" y="4191000"/>
            <a:ext cx="3124200" cy="2383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016251"/>
              <a:ext cx="9144000" cy="407974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6096005"/>
              <a:ext cx="9143999" cy="76199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6971" y="92951"/>
              <a:ext cx="8825484" cy="861072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91439" y="112776"/>
            <a:ext cx="8958580" cy="870585"/>
            <a:chOff x="91439" y="112776"/>
            <a:chExt cx="8958580" cy="870585"/>
          </a:xfrm>
        </p:grpSpPr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1439" y="134124"/>
              <a:ext cx="8958072" cy="84885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4884" y="112776"/>
              <a:ext cx="8714232" cy="749808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14884" y="112776"/>
            <a:ext cx="8714740" cy="749935"/>
          </a:xfrm>
          <a:prstGeom prst="rect">
            <a:avLst/>
          </a:prstGeom>
          <a:ln w="9525">
            <a:solidFill>
              <a:srgbClr val="B71E42"/>
            </a:solidFill>
          </a:ln>
        </p:spPr>
        <p:txBody>
          <a:bodyPr vert="horz" wrap="square" lIns="0" tIns="118745" rIns="0" bIns="0" rtlCol="0">
            <a:spAutoFit/>
          </a:bodyPr>
          <a:lstStyle/>
          <a:p>
            <a:pPr marL="142240">
              <a:lnSpc>
                <a:spcPct val="100000"/>
              </a:lnSpc>
              <a:spcBef>
                <a:spcPts val="935"/>
              </a:spcBef>
            </a:pPr>
            <a:r>
              <a:rPr sz="2800" i="1" spc="-5" dirty="0">
                <a:solidFill>
                  <a:srgbClr val="454545"/>
                </a:solidFill>
                <a:latin typeface="Calibri"/>
                <a:cs typeface="Calibri"/>
              </a:rPr>
              <a:t>ПЛАНИРУЕМЫЕ</a:t>
            </a:r>
            <a:r>
              <a:rPr sz="2800" i="1" spc="155" dirty="0">
                <a:solidFill>
                  <a:srgbClr val="454545"/>
                </a:solidFill>
                <a:latin typeface="Calibri"/>
                <a:cs typeface="Calibri"/>
              </a:rPr>
              <a:t> </a:t>
            </a:r>
            <a:r>
              <a:rPr sz="2800" i="1" spc="-85" dirty="0">
                <a:solidFill>
                  <a:srgbClr val="454545"/>
                </a:solidFill>
                <a:latin typeface="Calibri"/>
                <a:cs typeface="Calibri"/>
              </a:rPr>
              <a:t>РЕЗУЛЬТАТЫ</a:t>
            </a:r>
            <a:r>
              <a:rPr sz="2800" i="1" spc="165" dirty="0">
                <a:solidFill>
                  <a:srgbClr val="454545"/>
                </a:solidFill>
                <a:latin typeface="Calibri"/>
                <a:cs typeface="Calibri"/>
              </a:rPr>
              <a:t> </a:t>
            </a:r>
            <a:r>
              <a:rPr sz="2800" i="1" spc="-5" dirty="0">
                <a:solidFill>
                  <a:srgbClr val="454545"/>
                </a:solidFill>
                <a:latin typeface="Calibri"/>
                <a:cs typeface="Calibri"/>
              </a:rPr>
              <a:t>ОСВОЕНИЯ</a:t>
            </a:r>
            <a:r>
              <a:rPr sz="2800" i="1" spc="145" dirty="0">
                <a:solidFill>
                  <a:srgbClr val="454545"/>
                </a:solidFill>
                <a:latin typeface="Calibri"/>
                <a:cs typeface="Calibri"/>
              </a:rPr>
              <a:t> </a:t>
            </a:r>
            <a:r>
              <a:rPr sz="2800" i="1" u="heavy" spc="-20" dirty="0">
                <a:solidFill>
                  <a:srgbClr val="454545"/>
                </a:solidFill>
                <a:uFill>
                  <a:solidFill>
                    <a:srgbClr val="454545"/>
                  </a:solidFill>
                </a:uFill>
                <a:latin typeface="Calibri"/>
                <a:cs typeface="Calibri"/>
              </a:rPr>
              <a:t>ПРОГРАММЫ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3127" y="1232916"/>
            <a:ext cx="7863840" cy="5100828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539546" y="1032078"/>
            <a:ext cx="8065134" cy="5192395"/>
            <a:chOff x="539546" y="1032078"/>
            <a:chExt cx="8065134" cy="5192395"/>
          </a:xfrm>
        </p:grpSpPr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9546" y="1032078"/>
              <a:ext cx="8065008" cy="519226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90956" y="1071371"/>
              <a:ext cx="654557" cy="79933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65276" y="1062227"/>
              <a:ext cx="774954" cy="79933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60932" y="1071371"/>
              <a:ext cx="1419606" cy="79933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430524" y="1071371"/>
              <a:ext cx="654558" cy="79933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704843" y="1062227"/>
              <a:ext cx="774953" cy="79933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000499" y="1071371"/>
              <a:ext cx="1419605" cy="79933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214872" y="1071371"/>
              <a:ext cx="654557" cy="79933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489192" y="1062227"/>
              <a:ext cx="774954" cy="79933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784848" y="1071371"/>
              <a:ext cx="1419605" cy="79933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42188" y="3666743"/>
              <a:ext cx="654557" cy="79933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16508" y="3657599"/>
              <a:ext cx="874014" cy="79933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411224" y="3666743"/>
              <a:ext cx="1419606" cy="79933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430524" y="3666743"/>
              <a:ext cx="654558" cy="79933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704843" y="3657599"/>
              <a:ext cx="774953" cy="79933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000499" y="3666743"/>
              <a:ext cx="1419605" cy="79933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972555" y="3453384"/>
              <a:ext cx="2474213" cy="79933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516623" y="3880103"/>
              <a:ext cx="1291590" cy="79933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328916" y="3870959"/>
              <a:ext cx="575297" cy="799338"/>
            </a:xfrm>
            <a:prstGeom prst="rect">
              <a:avLst/>
            </a:prstGeom>
          </p:spPr>
        </p:pic>
      </p:grpSp>
      <p:graphicFrame>
        <p:nvGraphicFramePr>
          <p:cNvPr id="32" name="object 32"/>
          <p:cNvGraphicFramePr>
            <a:graphicFrameLocks noGrp="1"/>
          </p:cNvGraphicFramePr>
          <p:nvPr/>
        </p:nvGraphicFramePr>
        <p:xfrm>
          <a:off x="0" y="1027366"/>
          <a:ext cx="9145270" cy="51926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9750"/>
                <a:gridCol w="2591435"/>
                <a:gridCol w="2566035"/>
                <a:gridCol w="2908300"/>
                <a:gridCol w="539750"/>
              </a:tblGrid>
              <a:tr h="736600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C3C7D9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7630" algn="ctr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2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к</a:t>
                      </a:r>
                      <a:r>
                        <a:rPr sz="2800" b="1" spc="114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1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r>
                        <a:rPr sz="2800" b="1" spc="-9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годам</a:t>
                      </a:r>
                      <a:endParaRPr sz="2800" dirty="0">
                        <a:latin typeface="Calibri"/>
                        <a:cs typeface="Calibri"/>
                      </a:endParaRPr>
                    </a:p>
                  </a:txBody>
                  <a:tcPr marL="0" marR="0" marT="134620" marB="0">
                    <a:lnL w="9525">
                      <a:solidFill>
                        <a:srgbClr val="C3C7D9"/>
                      </a:solidFill>
                      <a:prstDash val="solid"/>
                    </a:lnL>
                    <a:lnT w="9525">
                      <a:solidFill>
                        <a:srgbClr val="C3C7D9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2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к</a:t>
                      </a:r>
                      <a:r>
                        <a:rPr sz="2800" b="1" spc="1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1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4</a:t>
                      </a:r>
                      <a:r>
                        <a:rPr sz="2800" b="1" spc="-9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годам</a:t>
                      </a:r>
                      <a:endParaRPr sz="2800" dirty="0">
                        <a:latin typeface="Calibri"/>
                        <a:cs typeface="Calibri"/>
                      </a:endParaRPr>
                    </a:p>
                  </a:txBody>
                  <a:tcPr marL="0" marR="0" marT="134620" marB="0">
                    <a:lnT w="9525">
                      <a:solidFill>
                        <a:srgbClr val="C3C7D9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0730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2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к</a:t>
                      </a:r>
                      <a:r>
                        <a:rPr sz="2800" b="1" spc="114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1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5</a:t>
                      </a:r>
                      <a:r>
                        <a:rPr sz="2800" b="1" spc="-9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годам</a:t>
                      </a:r>
                      <a:endParaRPr sz="2800" dirty="0">
                        <a:latin typeface="Calibri"/>
                        <a:cs typeface="Calibri"/>
                      </a:endParaRPr>
                    </a:p>
                  </a:txBody>
                  <a:tcPr marL="0" marR="0" marT="134620" marB="0">
                    <a:lnR w="9525">
                      <a:solidFill>
                        <a:srgbClr val="C3C7D9"/>
                      </a:solidFill>
                      <a:prstDash val="solid"/>
                    </a:lnR>
                    <a:lnT w="9525">
                      <a:solidFill>
                        <a:srgbClr val="C3C7D9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C3C7D9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5552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C3C7D9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C3C7D9"/>
                      </a:solidFill>
                      <a:prstDash val="solid"/>
                    </a:lnL>
                    <a:lnR w="9525">
                      <a:solidFill>
                        <a:srgbClr val="C3C7D9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solidFill>
                      <a:srgbClr val="FEFE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C3C7D9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4489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C3C7D9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6360" algn="ctr">
                        <a:lnSpc>
                          <a:spcPct val="100000"/>
                        </a:lnSpc>
                        <a:spcBef>
                          <a:spcPts val="1885"/>
                        </a:spcBef>
                        <a:tabLst>
                          <a:tab pos="669290" algn="l"/>
                        </a:tabLst>
                      </a:pPr>
                      <a:r>
                        <a:rPr sz="2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к</a:t>
                      </a:r>
                      <a:r>
                        <a:rPr sz="2800" b="1" spc="1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1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6	</a:t>
                      </a:r>
                      <a:r>
                        <a:rPr sz="2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годам</a:t>
                      </a:r>
                      <a:endParaRPr sz="2800" dirty="0">
                        <a:latin typeface="Calibri"/>
                        <a:cs typeface="Calibri"/>
                      </a:endParaRPr>
                    </a:p>
                  </a:txBody>
                  <a:tcPr marL="0" marR="0" marT="239395" marB="0">
                    <a:lnL w="9525">
                      <a:solidFill>
                        <a:srgbClr val="C3C7D9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1885"/>
                        </a:spcBef>
                      </a:pPr>
                      <a:r>
                        <a:rPr sz="2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к</a:t>
                      </a:r>
                      <a:r>
                        <a:rPr sz="2800" b="1" spc="1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1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7</a:t>
                      </a:r>
                      <a:r>
                        <a:rPr sz="2800" b="1" spc="-9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годам</a:t>
                      </a:r>
                      <a:endParaRPr sz="2800" dirty="0">
                        <a:latin typeface="Calibri"/>
                        <a:cs typeface="Calibri"/>
                      </a:endParaRPr>
                    </a:p>
                  </a:txBody>
                  <a:tcPr marL="0" marR="0" marT="239395" marB="0"/>
                </a:tc>
                <a:tc>
                  <a:txBody>
                    <a:bodyPr/>
                    <a:lstStyle/>
                    <a:p>
                      <a:pPr marL="1062355" marR="386080" indent="-54419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Вари</a:t>
                      </a:r>
                      <a:r>
                        <a:rPr sz="2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а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тивная  </a:t>
                      </a:r>
                      <a:r>
                        <a:rPr sz="28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часть</a:t>
                      </a:r>
                      <a:r>
                        <a:rPr sz="2800" b="1" spc="-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:</a:t>
                      </a:r>
                      <a:endParaRPr sz="2800" dirty="0">
                        <a:latin typeface="Trebuchet MS"/>
                        <a:cs typeface="Trebuchet MS"/>
                      </a:endParaRPr>
                    </a:p>
                  </a:txBody>
                  <a:tcPr marL="0" marR="0" marT="26034" marB="0">
                    <a:lnR w="9525">
                      <a:solidFill>
                        <a:srgbClr val="C3C7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C3C7D9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3142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C3C7D9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C3C7D9"/>
                      </a:solidFill>
                      <a:prstDash val="solid"/>
                    </a:lnL>
                    <a:lnR w="9525">
                      <a:solidFill>
                        <a:srgbClr val="C3C7D9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EFE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C3C7D9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42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C3C7D9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C3C7D9"/>
                      </a:solidFill>
                      <a:prstDash val="solid"/>
                    </a:lnL>
                    <a:lnR w="9525">
                      <a:solidFill>
                        <a:srgbClr val="C3C7D9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C3C7D9"/>
                      </a:solidFill>
                      <a:prstDash val="solid"/>
                    </a:lnB>
                    <a:solidFill>
                      <a:srgbClr val="FEFE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C3C7D9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pic>
        <p:nvPicPr>
          <p:cNvPr id="33" name="object 33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260347" y="2060448"/>
            <a:ext cx="1223772" cy="1296924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3959352" y="2060448"/>
            <a:ext cx="1225296" cy="1296924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6731507" y="2103120"/>
            <a:ext cx="1263396" cy="1182624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260347" y="4710684"/>
            <a:ext cx="1331976" cy="1223771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3887723" y="4724400"/>
            <a:ext cx="1296924" cy="129692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6443080" y="4724400"/>
            <a:ext cx="1739823" cy="1327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3088" y="260604"/>
            <a:ext cx="8641080" cy="1355090"/>
          </a:xfrm>
          <a:prstGeom prst="rect">
            <a:avLst/>
          </a:prstGeom>
          <a:ln w="9525">
            <a:solidFill>
              <a:srgbClr val="B71E42"/>
            </a:solidFill>
          </a:ln>
        </p:spPr>
        <p:txBody>
          <a:bodyPr vert="horz" wrap="square" lIns="0" tIns="86995" rIns="0" bIns="0" rtlCol="0">
            <a:spAutoFit/>
          </a:bodyPr>
          <a:lstStyle/>
          <a:p>
            <a:pPr marL="130175" marR="121285" indent="259079">
              <a:lnSpc>
                <a:spcPts val="3020"/>
              </a:lnSpc>
              <a:spcBef>
                <a:spcPts val="685"/>
              </a:spcBef>
            </a:pPr>
            <a:r>
              <a:rPr sz="2800" b="1" i="1" spc="-35" dirty="0">
                <a:solidFill>
                  <a:srgbClr val="454545"/>
                </a:solidFill>
                <a:latin typeface="Calibri"/>
                <a:cs typeface="Calibri"/>
              </a:rPr>
              <a:t>ОБРАЗОВАТЕЛЬНЫЕ </a:t>
            </a:r>
            <a:r>
              <a:rPr sz="2800" b="1" i="1" spc="-55" dirty="0">
                <a:solidFill>
                  <a:srgbClr val="454545"/>
                </a:solidFill>
                <a:latin typeface="Calibri"/>
                <a:cs typeface="Calibri"/>
              </a:rPr>
              <a:t>ОБЛАСТИ</a:t>
            </a:r>
            <a:r>
              <a:rPr sz="2800" b="1" i="1" spc="-55" dirty="0">
                <a:solidFill>
                  <a:srgbClr val="454545"/>
                </a:solidFill>
                <a:latin typeface="Trebuchet MS"/>
                <a:cs typeface="Trebuchet MS"/>
              </a:rPr>
              <a:t>, </a:t>
            </a:r>
            <a:r>
              <a:rPr sz="2800" b="1" i="1" spc="-15" dirty="0">
                <a:solidFill>
                  <a:srgbClr val="454545"/>
                </a:solidFill>
                <a:latin typeface="Calibri"/>
                <a:cs typeface="Calibri"/>
              </a:rPr>
              <a:t>ОБЕСПЕЧИВАЮЩИЕ </a:t>
            </a:r>
            <a:r>
              <a:rPr sz="2800" b="1" i="1" spc="-10" dirty="0">
                <a:solidFill>
                  <a:srgbClr val="454545"/>
                </a:solidFill>
                <a:latin typeface="Calibri"/>
                <a:cs typeface="Calibri"/>
              </a:rPr>
              <a:t> </a:t>
            </a:r>
            <a:r>
              <a:rPr sz="2800" b="1" i="1" spc="-20" dirty="0">
                <a:solidFill>
                  <a:srgbClr val="454545"/>
                </a:solidFill>
                <a:latin typeface="Calibri"/>
                <a:cs typeface="Calibri"/>
              </a:rPr>
              <a:t>РАЗНОСТОРОННЕЕ</a:t>
            </a:r>
            <a:r>
              <a:rPr sz="2800" b="1" i="1" spc="160" dirty="0">
                <a:solidFill>
                  <a:srgbClr val="454545"/>
                </a:solidFill>
                <a:latin typeface="Calibri"/>
                <a:cs typeface="Calibri"/>
              </a:rPr>
              <a:t> </a:t>
            </a:r>
            <a:r>
              <a:rPr sz="2800" b="1" i="1" spc="-25" dirty="0">
                <a:solidFill>
                  <a:srgbClr val="454545"/>
                </a:solidFill>
                <a:latin typeface="Calibri"/>
                <a:cs typeface="Calibri"/>
              </a:rPr>
              <a:t>РАЗВИТИЕ</a:t>
            </a:r>
            <a:r>
              <a:rPr sz="2800" b="1" i="1" spc="165" dirty="0">
                <a:solidFill>
                  <a:srgbClr val="454545"/>
                </a:solidFill>
                <a:latin typeface="Calibri"/>
                <a:cs typeface="Calibri"/>
              </a:rPr>
              <a:t> </a:t>
            </a:r>
            <a:r>
              <a:rPr sz="2800" b="1" i="1" spc="-5" dirty="0">
                <a:solidFill>
                  <a:srgbClr val="454545"/>
                </a:solidFill>
                <a:latin typeface="Calibri"/>
                <a:cs typeface="Calibri"/>
              </a:rPr>
              <a:t>ДЕТЕЙ</a:t>
            </a:r>
            <a:r>
              <a:rPr sz="2800" b="1" i="1" spc="125" dirty="0">
                <a:solidFill>
                  <a:srgbClr val="454545"/>
                </a:solidFill>
                <a:latin typeface="Calibri"/>
                <a:cs typeface="Calibri"/>
              </a:rPr>
              <a:t> </a:t>
            </a:r>
            <a:r>
              <a:rPr sz="2800" b="1" i="1" spc="-5" dirty="0">
                <a:solidFill>
                  <a:srgbClr val="454545"/>
                </a:solidFill>
                <a:latin typeface="Calibri"/>
                <a:cs typeface="Calibri"/>
              </a:rPr>
              <a:t>В</a:t>
            </a:r>
            <a:r>
              <a:rPr sz="2800" b="1" i="1" spc="140" dirty="0">
                <a:solidFill>
                  <a:srgbClr val="454545"/>
                </a:solidFill>
                <a:latin typeface="Calibri"/>
                <a:cs typeface="Calibri"/>
              </a:rPr>
              <a:t> </a:t>
            </a:r>
            <a:r>
              <a:rPr sz="2800" b="1" i="1" spc="-15" dirty="0">
                <a:solidFill>
                  <a:srgbClr val="454545"/>
                </a:solidFill>
                <a:latin typeface="Calibri"/>
                <a:cs typeface="Calibri"/>
              </a:rPr>
              <a:t>СООТВЕТСТВИИ</a:t>
            </a:r>
            <a:endParaRPr sz="2800" dirty="0">
              <a:latin typeface="Calibri"/>
              <a:cs typeface="Calibri"/>
            </a:endParaRPr>
          </a:p>
          <a:p>
            <a:pPr marL="455295">
              <a:lnSpc>
                <a:spcPts val="2985"/>
              </a:lnSpc>
            </a:pPr>
            <a:r>
              <a:rPr sz="2800" b="1" i="1" spc="-5" dirty="0">
                <a:solidFill>
                  <a:srgbClr val="454545"/>
                </a:solidFill>
                <a:latin typeface="Calibri"/>
                <a:cs typeface="Calibri"/>
              </a:rPr>
              <a:t>СО</a:t>
            </a:r>
            <a:r>
              <a:rPr sz="2800" b="1" i="1" spc="140" dirty="0">
                <a:solidFill>
                  <a:srgbClr val="454545"/>
                </a:solidFill>
                <a:latin typeface="Calibri"/>
                <a:cs typeface="Calibri"/>
              </a:rPr>
              <a:t> </a:t>
            </a:r>
            <a:r>
              <a:rPr sz="2800" b="1" i="1" spc="-30" dirty="0">
                <a:solidFill>
                  <a:srgbClr val="454545"/>
                </a:solidFill>
                <a:latin typeface="Calibri"/>
                <a:cs typeface="Calibri"/>
              </a:rPr>
              <a:t>СТАНДАРТОМ</a:t>
            </a:r>
            <a:r>
              <a:rPr sz="2800" b="1" i="1" spc="165" dirty="0">
                <a:solidFill>
                  <a:srgbClr val="454545"/>
                </a:solidFill>
                <a:latin typeface="Calibri"/>
                <a:cs typeface="Calibri"/>
              </a:rPr>
              <a:t> </a:t>
            </a:r>
            <a:r>
              <a:rPr sz="2800" b="1" i="1" spc="-25" dirty="0">
                <a:solidFill>
                  <a:srgbClr val="454545"/>
                </a:solidFill>
                <a:latin typeface="Calibri"/>
                <a:cs typeface="Calibri"/>
              </a:rPr>
              <a:t>ДОШКОЛЬНОГО</a:t>
            </a:r>
            <a:r>
              <a:rPr sz="2800" b="1" i="1" spc="165" dirty="0">
                <a:solidFill>
                  <a:srgbClr val="454545"/>
                </a:solidFill>
                <a:latin typeface="Calibri"/>
                <a:cs typeface="Calibri"/>
              </a:rPr>
              <a:t> </a:t>
            </a:r>
            <a:r>
              <a:rPr sz="2800" b="1" i="1" spc="-45" dirty="0">
                <a:solidFill>
                  <a:srgbClr val="454545"/>
                </a:solidFill>
                <a:latin typeface="Calibri"/>
                <a:cs typeface="Calibri"/>
              </a:rPr>
              <a:t>ОБРАЗОВАНИЯ</a:t>
            </a:r>
            <a:r>
              <a:rPr sz="2800" b="1" i="1" spc="-45" dirty="0">
                <a:solidFill>
                  <a:srgbClr val="454545"/>
                </a:solidFill>
                <a:latin typeface="Trebuchet MS"/>
                <a:cs typeface="Trebuchet MS"/>
              </a:rPr>
              <a:t>:</a:t>
            </a:r>
            <a:endParaRPr sz="2800" dirty="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33955" y="1866900"/>
            <a:ext cx="5449062" cy="490194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3989" y="1847850"/>
            <a:ext cx="6571615" cy="0"/>
          </a:xfrm>
          <a:custGeom>
            <a:avLst/>
            <a:gdLst/>
            <a:ahLst/>
            <a:cxnLst/>
            <a:rect l="l" t="t" r="r" b="b"/>
            <a:pathLst>
              <a:path w="6571615">
                <a:moveTo>
                  <a:pt x="0" y="0"/>
                </a:moveTo>
                <a:lnTo>
                  <a:pt x="6571360" y="0"/>
                </a:lnTo>
              </a:path>
            </a:pathLst>
          </a:custGeom>
          <a:ln w="31750">
            <a:solidFill>
              <a:srgbClr val="B71E4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7200" y="792261"/>
            <a:ext cx="8229600" cy="1054827"/>
          </a:xfrm>
          <a:prstGeom prst="rect">
            <a:avLst/>
          </a:prstGeom>
        </p:spPr>
        <p:txBody>
          <a:bodyPr vert="horz" wrap="square" lIns="0" tIns="231826" rIns="0" bIns="0" rtlCol="0">
            <a:spAutoFit/>
          </a:bodyPr>
          <a:lstStyle/>
          <a:p>
            <a:pPr marL="711200" algn="ctr">
              <a:lnSpc>
                <a:spcPts val="3190"/>
              </a:lnSpc>
              <a:spcBef>
                <a:spcPts val="95"/>
              </a:spcBef>
            </a:pPr>
            <a:r>
              <a:rPr sz="2800" spc="-20" dirty="0">
                <a:solidFill>
                  <a:schemeClr val="accent2">
                    <a:lumMod val="75000"/>
                  </a:schemeClr>
                </a:solidFill>
              </a:rPr>
              <a:t>Содержание</a:t>
            </a:r>
            <a:r>
              <a:rPr sz="2800" spc="125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sz="2800" spc="-10" dirty="0">
                <a:solidFill>
                  <a:schemeClr val="accent2">
                    <a:lumMod val="75000"/>
                  </a:schemeClr>
                </a:solidFill>
              </a:rPr>
              <a:t>образовательной</a:t>
            </a:r>
            <a:r>
              <a:rPr sz="2800" spc="165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sz="2800" spc="-10" dirty="0">
                <a:solidFill>
                  <a:schemeClr val="accent2">
                    <a:lumMod val="75000"/>
                  </a:schemeClr>
                </a:solidFill>
              </a:rPr>
              <a:t>области</a:t>
            </a:r>
            <a:endParaRPr sz="2800" dirty="0">
              <a:solidFill>
                <a:schemeClr val="accent2">
                  <a:lumMod val="75000"/>
                </a:schemeClr>
              </a:solidFill>
            </a:endParaRPr>
          </a:p>
          <a:p>
            <a:pPr marL="711200" algn="ctr">
              <a:lnSpc>
                <a:spcPts val="3190"/>
              </a:lnSpc>
            </a:pPr>
            <a:r>
              <a:rPr sz="2800" spc="-10" dirty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«</a:t>
            </a:r>
            <a:r>
              <a:rPr sz="2800" spc="-10" dirty="0">
                <a:solidFill>
                  <a:schemeClr val="accent2">
                    <a:lumMod val="75000"/>
                  </a:schemeClr>
                </a:solidFill>
              </a:rPr>
              <a:t>Физическое</a:t>
            </a:r>
            <a:r>
              <a:rPr sz="2800" spc="165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sz="2800" spc="-5" dirty="0">
                <a:solidFill>
                  <a:schemeClr val="accent2">
                    <a:lumMod val="75000"/>
                  </a:schemeClr>
                </a:solidFill>
              </a:rPr>
              <a:t>развитие</a:t>
            </a:r>
            <a:r>
              <a:rPr sz="2800" spc="-5" dirty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»</a:t>
            </a:r>
            <a:endParaRPr sz="2800" dirty="0">
              <a:solidFill>
                <a:schemeClr val="accent2">
                  <a:lumMod val="75000"/>
                </a:schemeClr>
              </a:solidFill>
              <a:latin typeface="Trebuchet MS"/>
              <a:cs typeface="Trebuchet MS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59810" y="2003323"/>
            <a:ext cx="3552444" cy="4067555"/>
          </a:xfrm>
          <a:prstGeom prst="rect">
            <a:avLst/>
          </a:prstGeom>
        </p:spPr>
      </p:pic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0" y="2003323"/>
          <a:ext cx="9144633" cy="40680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60065"/>
                <a:gridCol w="1718310"/>
                <a:gridCol w="1833879"/>
                <a:gridCol w="2532379"/>
              </a:tblGrid>
              <a:tr h="288010"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576DA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Возраст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9525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576DA6"/>
                    </a:solidFill>
                  </a:tcPr>
                </a:tc>
                <a:tc>
                  <a:txBody>
                    <a:bodyPr/>
                    <a:lstStyle/>
                    <a:p>
                      <a:pPr marL="58483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b="1" spc="1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QR</a:t>
                      </a:r>
                      <a:r>
                        <a:rPr sz="1400" b="1" spc="-7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-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код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576DA6"/>
                    </a:solidFill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75603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576DA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510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-3</a:t>
                      </a:r>
                      <a:r>
                        <a:rPr sz="2400" b="1" spc="-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</a:t>
                      </a:r>
                      <a:r>
                        <a:rPr sz="2400" b="1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2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да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191770" marB="0">
                    <a:lnL w="9525">
                      <a:solidFill>
                        <a:srgbClr val="576DA6"/>
                      </a:solidFill>
                      <a:prstDash val="solid"/>
                    </a:lnL>
                    <a:lnR w="19050">
                      <a:solidFill>
                        <a:srgbClr val="576DA6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576DA6"/>
                      </a:solidFill>
                      <a:prstDash val="solid"/>
                    </a:lnB>
                    <a:solidFill>
                      <a:srgbClr val="BBC4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576DA6"/>
                      </a:solidFill>
                      <a:prstDash val="solid"/>
                    </a:lnL>
                    <a:lnR w="9525">
                      <a:solidFill>
                        <a:srgbClr val="576DA6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576DA6"/>
                      </a:solidFill>
                      <a:prstDash val="solid"/>
                    </a:lnB>
                    <a:solidFill>
                      <a:srgbClr val="BBC4D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576DA6"/>
                      </a:solidFill>
                      <a:prstDash val="solid"/>
                    </a:lnL>
                  </a:tcPr>
                </a:tc>
              </a:tr>
              <a:tr h="75603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576DA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515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-4</a:t>
                      </a:r>
                      <a:r>
                        <a:rPr sz="2400" b="1" spc="-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</a:t>
                      </a:r>
                      <a:r>
                        <a:rPr sz="2400" b="1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2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да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192405" marB="0">
                    <a:lnL w="9525">
                      <a:solidFill>
                        <a:srgbClr val="576DA6"/>
                      </a:solidFill>
                      <a:prstDash val="solid"/>
                    </a:lnL>
                    <a:lnR w="19050">
                      <a:solidFill>
                        <a:srgbClr val="576DA6"/>
                      </a:solidFill>
                      <a:prstDash val="solid"/>
                    </a:lnR>
                    <a:lnT w="9525">
                      <a:solidFill>
                        <a:srgbClr val="576DA6"/>
                      </a:solidFill>
                      <a:prstDash val="solid"/>
                    </a:lnT>
                    <a:lnB w="9525">
                      <a:solidFill>
                        <a:srgbClr val="576D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576DA6"/>
                      </a:solidFill>
                      <a:prstDash val="solid"/>
                    </a:lnL>
                    <a:lnR w="9525">
                      <a:solidFill>
                        <a:srgbClr val="576DA6"/>
                      </a:solidFill>
                      <a:prstDash val="solid"/>
                    </a:lnR>
                    <a:lnT w="9525">
                      <a:solidFill>
                        <a:srgbClr val="576DA6"/>
                      </a:solidFill>
                      <a:prstDash val="solid"/>
                    </a:lnT>
                    <a:lnB w="9525">
                      <a:solidFill>
                        <a:srgbClr val="576DA6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576DA6"/>
                      </a:solidFill>
                      <a:prstDash val="solid"/>
                    </a:lnL>
                  </a:tcPr>
                </a:tc>
              </a:tr>
              <a:tr h="75590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576DA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15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4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-5</a:t>
                      </a:r>
                      <a:r>
                        <a:rPr sz="2400" b="1" spc="-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лет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192405" marB="0">
                    <a:lnL w="9525">
                      <a:solidFill>
                        <a:srgbClr val="576DA6"/>
                      </a:solidFill>
                      <a:prstDash val="solid"/>
                    </a:lnL>
                    <a:lnR w="19050">
                      <a:solidFill>
                        <a:srgbClr val="576DA6"/>
                      </a:solidFill>
                      <a:prstDash val="solid"/>
                    </a:lnR>
                    <a:lnT w="9525">
                      <a:solidFill>
                        <a:srgbClr val="576DA6"/>
                      </a:solidFill>
                      <a:prstDash val="solid"/>
                    </a:lnT>
                    <a:lnB w="9525">
                      <a:solidFill>
                        <a:srgbClr val="576DA6"/>
                      </a:solidFill>
                      <a:prstDash val="solid"/>
                    </a:lnB>
                    <a:solidFill>
                      <a:srgbClr val="BBC4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576DA6"/>
                      </a:solidFill>
                      <a:prstDash val="solid"/>
                    </a:lnL>
                    <a:lnR w="9525">
                      <a:solidFill>
                        <a:srgbClr val="576DA6"/>
                      </a:solidFill>
                      <a:prstDash val="solid"/>
                    </a:lnR>
                    <a:lnT w="9525">
                      <a:solidFill>
                        <a:srgbClr val="576DA6"/>
                      </a:solidFill>
                      <a:prstDash val="solid"/>
                    </a:lnT>
                    <a:lnB w="9525">
                      <a:solidFill>
                        <a:srgbClr val="576DA6"/>
                      </a:solidFill>
                      <a:prstDash val="solid"/>
                    </a:lnB>
                    <a:solidFill>
                      <a:srgbClr val="BBC4D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576DA6"/>
                      </a:solidFill>
                      <a:prstDash val="solid"/>
                    </a:lnL>
                  </a:tcPr>
                </a:tc>
              </a:tr>
              <a:tr h="75603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576DA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15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5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-6</a:t>
                      </a:r>
                      <a:r>
                        <a:rPr sz="2400" b="1" spc="-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лет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192405" marB="0">
                    <a:lnL w="9525">
                      <a:solidFill>
                        <a:srgbClr val="576DA6"/>
                      </a:solidFill>
                      <a:prstDash val="solid"/>
                    </a:lnL>
                    <a:lnR w="19050">
                      <a:solidFill>
                        <a:srgbClr val="576DA6"/>
                      </a:solidFill>
                      <a:prstDash val="solid"/>
                    </a:lnR>
                    <a:lnT w="9525">
                      <a:solidFill>
                        <a:srgbClr val="576DA6"/>
                      </a:solidFill>
                      <a:prstDash val="solid"/>
                    </a:lnT>
                    <a:lnB w="9525">
                      <a:solidFill>
                        <a:srgbClr val="576D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576DA6"/>
                      </a:solidFill>
                      <a:prstDash val="solid"/>
                    </a:lnL>
                    <a:lnR w="9525">
                      <a:solidFill>
                        <a:srgbClr val="576DA6"/>
                      </a:solidFill>
                      <a:prstDash val="solid"/>
                    </a:lnR>
                    <a:lnT w="9525">
                      <a:solidFill>
                        <a:srgbClr val="576DA6"/>
                      </a:solidFill>
                      <a:prstDash val="solid"/>
                    </a:lnT>
                    <a:lnB w="9525">
                      <a:solidFill>
                        <a:srgbClr val="576DA6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576DA6"/>
                      </a:solidFill>
                      <a:prstDash val="solid"/>
                    </a:lnL>
                  </a:tcPr>
                </a:tc>
              </a:tr>
              <a:tr h="75601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576DA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15"/>
                        </a:spcBef>
                      </a:pPr>
                      <a:r>
                        <a:rPr sz="24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6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-7</a:t>
                      </a:r>
                      <a:r>
                        <a:rPr sz="2400" b="1" spc="-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лет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192405" marB="0">
                    <a:lnL w="9525">
                      <a:solidFill>
                        <a:srgbClr val="576DA6"/>
                      </a:solidFill>
                      <a:prstDash val="solid"/>
                    </a:lnL>
                    <a:lnR w="19050">
                      <a:solidFill>
                        <a:srgbClr val="576DA6"/>
                      </a:solidFill>
                      <a:prstDash val="solid"/>
                    </a:lnR>
                    <a:lnT w="9525">
                      <a:solidFill>
                        <a:srgbClr val="576DA6"/>
                      </a:solidFill>
                      <a:prstDash val="solid"/>
                    </a:lnT>
                    <a:lnB w="9525">
                      <a:solidFill>
                        <a:srgbClr val="576DA6"/>
                      </a:solidFill>
                      <a:prstDash val="solid"/>
                    </a:lnB>
                    <a:solidFill>
                      <a:srgbClr val="BBC4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576DA6"/>
                      </a:solidFill>
                      <a:prstDash val="solid"/>
                    </a:lnL>
                    <a:lnR w="9525">
                      <a:solidFill>
                        <a:srgbClr val="576DA6"/>
                      </a:solidFill>
                      <a:prstDash val="solid"/>
                    </a:lnR>
                    <a:lnT w="9525">
                      <a:solidFill>
                        <a:srgbClr val="576DA6"/>
                      </a:solidFill>
                      <a:prstDash val="solid"/>
                    </a:lnT>
                    <a:lnB w="9525">
                      <a:solidFill>
                        <a:srgbClr val="576DA6"/>
                      </a:solidFill>
                      <a:prstDash val="solid"/>
                    </a:lnB>
                    <a:solidFill>
                      <a:srgbClr val="BBC4D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576DA6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03164" y="2377439"/>
            <a:ext cx="595884" cy="64770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03164" y="3119627"/>
            <a:ext cx="574548" cy="57454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03164" y="3877055"/>
            <a:ext cx="568451" cy="568451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07735" y="4590288"/>
            <a:ext cx="559308" cy="64770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507735" y="5384291"/>
            <a:ext cx="576072" cy="57607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50</TotalTime>
  <Words>428</Words>
  <Application>Microsoft Office PowerPoint</Application>
  <PresentationFormat>Экран (4:3)</PresentationFormat>
  <Paragraphs>111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Презентация PowerPoint</vt:lpstr>
      <vt:lpstr>ОБРАЗОВАТЕЛЬНАЯ ПРОГРАММА ДОШКОЛЬНОГО ОБРАЗОВАНИЯ  РАЗРАБОТАНА В СООТВЕТСТВИИ С:</vt:lpstr>
      <vt:lpstr>Цель Программы: разностороннее развитие ребенка на основе  духовно-нравственных ценностей российского народа,  исторических и национально-культурных традиций</vt:lpstr>
      <vt:lpstr>Презентация PowerPoint</vt:lpstr>
      <vt:lpstr> Обязательная часть представлена:</vt:lpstr>
      <vt:lpstr>Вариативная часть</vt:lpstr>
      <vt:lpstr>ПЛАНИРУЕМЫЕ РЕЗУЛЬТАТЫ ОСВОЕНИЯ ПРОГРАММЫ</vt:lpstr>
      <vt:lpstr>Презентация PowerPoint</vt:lpstr>
      <vt:lpstr>Содержание образовательной области «Физическое развитие»</vt:lpstr>
      <vt:lpstr>Содержание образовательной области:</vt:lpstr>
      <vt:lpstr>Содержание образовательной области «Речевое развитие»</vt:lpstr>
      <vt:lpstr>Содержание образовательной области «Познавательное развитие»</vt:lpstr>
      <vt:lpstr>Содержание образовательной области «Художественно-эстетическое развитие»</vt:lpstr>
      <vt:lpstr>РАБОЧАЯ ПРОГРАММА ВОСПИТАНИЯ</vt:lpstr>
      <vt:lpstr>ВЗАИМОДЕЙСТВИЕ С СЕМЬЯМИ ОБУЧАЮЩИХСЯ:</vt:lpstr>
      <vt:lpstr>ЗАДАЧИ ВЗАИМОДЕЙСТВИЯ С РОДИТЕЛЯМИ:</vt:lpstr>
      <vt:lpstr>НАПРАВЛЕНИЯ ВЗАИМОДЕЙСТВИЯ:</vt:lpstr>
      <vt:lpstr>ВОПРОСЫ, ПРЕДЛОЖЕНИЯ И ЗАМЕЧАНИЯ К  ОБРАЗОВАТЕЛЬНОЙ ПРОГРАММЕ ВАШИХ ДЕТЕЙ  МОЖНО ОСТАВИТЬ ЗДЕСЬ: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МАЛЫШОК ООП ДОО</dc:title>
  <dc:creator>Оксана Миляхова</dc:creator>
  <cp:lastModifiedBy>mdou107 mdou107</cp:lastModifiedBy>
  <cp:revision>7</cp:revision>
  <dcterms:created xsi:type="dcterms:W3CDTF">2023-11-14T11:58:48Z</dcterms:created>
  <dcterms:modified xsi:type="dcterms:W3CDTF">2023-11-14T12:53:05Z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2023-08-28T00:00:00Z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2023-11-14T00:00:00Z</vt:filetime>
  </property>
</Properties>
</file>